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6"/>
  </p:notesMasterIdLst>
  <p:sldIdLst>
    <p:sldId id="267" r:id="rId5"/>
    <p:sldId id="299" r:id="rId6"/>
    <p:sldId id="295" r:id="rId7"/>
    <p:sldId id="296" r:id="rId8"/>
    <p:sldId id="302" r:id="rId9"/>
    <p:sldId id="300" r:id="rId10"/>
    <p:sldId id="301" r:id="rId11"/>
    <p:sldId id="303" r:id="rId12"/>
    <p:sldId id="304" r:id="rId13"/>
    <p:sldId id="281" r:id="rId14"/>
    <p:sldId id="277" r:id="rId15"/>
  </p:sldIdLst>
  <p:sldSz cx="12192000" cy="6858000"/>
  <p:notesSz cx="6858000" cy="9144000"/>
  <p:embeddedFontLst>
    <p:embeddedFont>
      <p:font typeface="Acumin Pro" panose="020B0504020202020204"/>
      <p:regular r:id="rId17"/>
      <p:bold r:id="rId18"/>
      <p:italic r:id="rId19"/>
      <p:boldItalic r:id="rId20"/>
    </p:embeddedFont>
    <p:embeddedFont>
      <p:font typeface="Acumin Pro Condensed Semibold" panose="020B0706020202020204"/>
      <p:regular r:id="rId21"/>
      <p:bold r:id="rId22"/>
      <p:italic r:id="rId23"/>
      <p:boldItalic r:id="rId24"/>
    </p:embeddedFont>
    <p:embeddedFont>
      <p:font typeface="Acumin Pro Medium" panose="020B0604020202020204" pitchFamily="34" charset="0"/>
      <p:regular r:id="rId25"/>
      <p:italic r:id="rId26"/>
    </p:embeddedFont>
    <p:embeddedFont>
      <p:font typeface="Acumin Pro Semibold" panose="020B070402020202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3D4E1-82CA-B840-A79B-2203BD499F11}" v="4" dt="2023-04-12T14:37:38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2"/>
    <p:restoredTop sz="94726"/>
  </p:normalViewPr>
  <p:slideViewPr>
    <p:cSldViewPr snapToGrid="0">
      <p:cViewPr varScale="1">
        <p:scale>
          <a:sx n="120" d="100"/>
          <a:sy n="120" d="100"/>
        </p:scale>
        <p:origin x="576" y="18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5/10/relationships/revisionInfo" Target="revisionInfo.xml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singer, Emily Christine" userId="c4099b5c-12cb-4d3c-8a2f-e0c975e58c53" providerId="ADAL" clId="{E381AFB9-BDC1-784A-AF54-5AC288216571}"/>
    <pc:docChg chg="undo custSel modSld modMainMaster">
      <pc:chgData name="Disinger, Emily Christine" userId="c4099b5c-12cb-4d3c-8a2f-e0c975e58c53" providerId="ADAL" clId="{E381AFB9-BDC1-784A-AF54-5AC288216571}" dt="2023-04-06T15:43:08.734" v="414" actId="207"/>
      <pc:docMkLst>
        <pc:docMk/>
      </pc:docMkLst>
      <pc:sldChg chg="modSp mod">
        <pc:chgData name="Disinger, Emily Christine" userId="c4099b5c-12cb-4d3c-8a2f-e0c975e58c53" providerId="ADAL" clId="{E381AFB9-BDC1-784A-AF54-5AC288216571}" dt="2023-04-06T15:17:36.663" v="397" actId="1076"/>
        <pc:sldMkLst>
          <pc:docMk/>
          <pc:sldMk cId="4154997097" sldId="267"/>
        </pc:sldMkLst>
        <pc:spChg chg="mod">
          <ac:chgData name="Disinger, Emily Christine" userId="c4099b5c-12cb-4d3c-8a2f-e0c975e58c53" providerId="ADAL" clId="{E381AFB9-BDC1-784A-AF54-5AC288216571}" dt="2023-04-06T15:17:36.663" v="397" actId="1076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Disinger, Emily Christine" userId="c4099b5c-12cb-4d3c-8a2f-e0c975e58c53" providerId="ADAL" clId="{E381AFB9-BDC1-784A-AF54-5AC288216571}" dt="2023-04-06T15:17:36.331" v="396" actId="1038"/>
          <ac:spMkLst>
            <pc:docMk/>
            <pc:sldMk cId="4154997097" sldId="267"/>
            <ac:spMk id="3" creationId="{5991BF94-59A9-105F-273E-B29E440F2501}"/>
          </ac:spMkLst>
        </pc:spChg>
        <pc:spChg chg="mod">
          <ac:chgData name="Disinger, Emily Christine" userId="c4099b5c-12cb-4d3c-8a2f-e0c975e58c53" providerId="ADAL" clId="{E381AFB9-BDC1-784A-AF54-5AC288216571}" dt="2023-04-06T15:17:35.587" v="395" actId="1038"/>
          <ac:spMkLst>
            <pc:docMk/>
            <pc:sldMk cId="4154997097" sldId="267"/>
            <ac:spMk id="4" creationId="{0C218A17-096C-AED1-C745-D58ECF2EFEFF}"/>
          </ac:spMkLst>
        </pc:spChg>
      </pc:sldChg>
      <pc:sldChg chg="modSp mod">
        <pc:chgData name="Disinger, Emily Christine" userId="c4099b5c-12cb-4d3c-8a2f-e0c975e58c53" providerId="ADAL" clId="{E381AFB9-BDC1-784A-AF54-5AC288216571}" dt="2023-03-31T20:39:26.184" v="2" actId="18131"/>
        <pc:sldMkLst>
          <pc:docMk/>
          <pc:sldMk cId="2200990116" sldId="288"/>
        </pc:sldMkLst>
        <pc:picChg chg="mod modCrop">
          <ac:chgData name="Disinger, Emily Christine" userId="c4099b5c-12cb-4d3c-8a2f-e0c975e58c53" providerId="ADAL" clId="{E381AFB9-BDC1-784A-AF54-5AC288216571}" dt="2023-03-31T20:39:26.184" v="2" actId="18131"/>
          <ac:picMkLst>
            <pc:docMk/>
            <pc:sldMk cId="2200990116" sldId="288"/>
            <ac:picMk id="23" creationId="{D81FE644-292D-7E5F-D160-2A3AD4FA223D}"/>
          </ac:picMkLst>
        </pc:picChg>
        <pc:picChg chg="mod modCrop">
          <ac:chgData name="Disinger, Emily Christine" userId="c4099b5c-12cb-4d3c-8a2f-e0c975e58c53" providerId="ADAL" clId="{E381AFB9-BDC1-784A-AF54-5AC288216571}" dt="2023-03-31T20:39:01.205" v="0" actId="18131"/>
          <ac:picMkLst>
            <pc:docMk/>
            <pc:sldMk cId="2200990116" sldId="288"/>
            <ac:picMk id="25" creationId="{4DD6AAB8-CFBA-2C21-E790-5BAB23978432}"/>
          </ac:picMkLst>
        </pc:picChg>
      </pc:sldChg>
      <pc:sldChg chg="addSp delSp modSp mod">
        <pc:chgData name="Disinger, Emily Christine" userId="c4099b5c-12cb-4d3c-8a2f-e0c975e58c53" providerId="ADAL" clId="{E381AFB9-BDC1-784A-AF54-5AC288216571}" dt="2023-03-31T22:11:21.613" v="384" actId="20577"/>
        <pc:sldMkLst>
          <pc:docMk/>
          <pc:sldMk cId="497656020" sldId="292"/>
        </pc:sldMkLst>
        <pc:spChg chg="mod">
          <ac:chgData name="Disinger, Emily Christine" userId="c4099b5c-12cb-4d3c-8a2f-e0c975e58c53" providerId="ADAL" clId="{E381AFB9-BDC1-784A-AF54-5AC288216571}" dt="2023-03-31T22:10:42.167" v="355" actId="1076"/>
          <ac:spMkLst>
            <pc:docMk/>
            <pc:sldMk cId="497656020" sldId="292"/>
            <ac:spMk id="4" creationId="{4CDAA1B9-4128-D2C8-4619-45A79BD09F1E}"/>
          </ac:spMkLst>
        </pc:spChg>
        <pc:spChg chg="mod">
          <ac:chgData name="Disinger, Emily Christine" userId="c4099b5c-12cb-4d3c-8a2f-e0c975e58c53" providerId="ADAL" clId="{E381AFB9-BDC1-784A-AF54-5AC288216571}" dt="2023-03-31T22:09:34.843" v="352" actId="1035"/>
          <ac:spMkLst>
            <pc:docMk/>
            <pc:sldMk cId="497656020" sldId="292"/>
            <ac:spMk id="7" creationId="{0648A87C-1FA1-756E-8002-A17A677C3D69}"/>
          </ac:spMkLst>
        </pc:spChg>
        <pc:spChg chg="add mod">
          <ac:chgData name="Disinger, Emily Christine" userId="c4099b5c-12cb-4d3c-8a2f-e0c975e58c53" providerId="ADAL" clId="{E381AFB9-BDC1-784A-AF54-5AC288216571}" dt="2023-03-31T22:11:21.613" v="384" actId="20577"/>
          <ac:spMkLst>
            <pc:docMk/>
            <pc:sldMk cId="497656020" sldId="292"/>
            <ac:spMk id="42" creationId="{6503F81F-A777-1237-D79A-4F946965BE5D}"/>
          </ac:spMkLst>
        </pc:spChg>
        <pc:spChg chg="add del mod">
          <ac:chgData name="Disinger, Emily Christine" userId="c4099b5c-12cb-4d3c-8a2f-e0c975e58c53" providerId="ADAL" clId="{E381AFB9-BDC1-784A-AF54-5AC288216571}" dt="2023-03-31T22:00:57.135" v="161" actId="767"/>
          <ac:spMkLst>
            <pc:docMk/>
            <pc:sldMk cId="497656020" sldId="292"/>
            <ac:spMk id="43" creationId="{47D9F929-84F2-F4A5-740C-5D53F7868969}"/>
          </ac:spMkLst>
        </pc:spChg>
        <pc:spChg chg="add del mod">
          <ac:chgData name="Disinger, Emily Christine" userId="c4099b5c-12cb-4d3c-8a2f-e0c975e58c53" providerId="ADAL" clId="{E381AFB9-BDC1-784A-AF54-5AC288216571}" dt="2023-03-31T22:07:19.596" v="251"/>
          <ac:spMkLst>
            <pc:docMk/>
            <pc:sldMk cId="497656020" sldId="292"/>
            <ac:spMk id="44" creationId="{430EFC1D-54E5-EFC8-C2AA-1C09A649E22F}"/>
          </ac:spMkLst>
        </pc:spChg>
        <pc:spChg chg="add del mod">
          <ac:chgData name="Disinger, Emily Christine" userId="c4099b5c-12cb-4d3c-8a2f-e0c975e58c53" providerId="ADAL" clId="{E381AFB9-BDC1-784A-AF54-5AC288216571}" dt="2023-03-31T22:07:52.795" v="286"/>
          <ac:spMkLst>
            <pc:docMk/>
            <pc:sldMk cId="497656020" sldId="292"/>
            <ac:spMk id="45" creationId="{CCD77759-4620-C983-8E41-8FC6AF48D3A6}"/>
          </ac:spMkLst>
        </pc:spChg>
        <pc:spChg chg="add del mod">
          <ac:chgData name="Disinger, Emily Christine" userId="c4099b5c-12cb-4d3c-8a2f-e0c975e58c53" providerId="ADAL" clId="{E381AFB9-BDC1-784A-AF54-5AC288216571}" dt="2023-03-31T22:08:20.732" v="300"/>
          <ac:spMkLst>
            <pc:docMk/>
            <pc:sldMk cId="497656020" sldId="292"/>
            <ac:spMk id="46" creationId="{CBE47415-E4B8-394E-133E-5D2B1782A0D0}"/>
          </ac:spMkLst>
        </pc:sp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3" creationId="{732374F7-B2AE-CCC3-6404-5DF94770BD74}"/>
          </ac:picMkLst>
        </pc:picChg>
        <pc:picChg chg="mod">
          <ac:chgData name="Disinger, Emily Christine" userId="c4099b5c-12cb-4d3c-8a2f-e0c975e58c53" providerId="ADAL" clId="{E381AFB9-BDC1-784A-AF54-5AC288216571}" dt="2023-03-31T22:10:32.199" v="353" actId="12788"/>
          <ac:picMkLst>
            <pc:docMk/>
            <pc:sldMk cId="497656020" sldId="292"/>
            <ac:picMk id="5" creationId="{7D8AAD4E-6582-C9EE-93FE-0898D015A9D4}"/>
          </ac:picMkLst>
        </pc:picChg>
        <pc:picChg chg="mod">
          <ac:chgData name="Disinger, Emily Christine" userId="c4099b5c-12cb-4d3c-8a2f-e0c975e58c53" providerId="ADAL" clId="{E381AFB9-BDC1-784A-AF54-5AC288216571}" dt="2023-03-31T22:10:32.199" v="353" actId="12788"/>
          <ac:picMkLst>
            <pc:docMk/>
            <pc:sldMk cId="497656020" sldId="292"/>
            <ac:picMk id="6" creationId="{89D705B2-5E37-D34D-6FBD-80B37F9434E3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9" creationId="{94B5DA90-31CA-0886-77E1-EA0E7AAC20F9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11" creationId="{E4171A0D-C9D8-F2C5-D2EF-4CC5250D95B5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13" creationId="{C69A73B7-7EF1-3B8C-F564-47A868C0D455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15" creationId="{336D6542-A1D0-2A77-937C-D586F1B9578E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17" creationId="{E2FCB6E2-E89C-32DA-46CB-1377959EDFB7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19" creationId="{0D51AF72-C7FC-C72D-9527-2A8AEAA41925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21" creationId="{6445C912-FA03-24B5-3FDD-2AD2FE6BDA6D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23" creationId="{C48A37A9-5983-F2F6-D07C-DA26CB73218B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25" creationId="{EA1F99E5-F6ED-C518-9ECA-979931E34106}"/>
          </ac:picMkLst>
        </pc:picChg>
        <pc:picChg chg="add del mod">
          <ac:chgData name="Disinger, Emily Christine" userId="c4099b5c-12cb-4d3c-8a2f-e0c975e58c53" providerId="ADAL" clId="{E381AFB9-BDC1-784A-AF54-5AC288216571}" dt="2023-03-31T21:26:26.770" v="114" actId="478"/>
          <ac:picMkLst>
            <pc:docMk/>
            <pc:sldMk cId="497656020" sldId="292"/>
            <ac:picMk id="27" creationId="{7EFC1588-0FAF-0FF1-3886-EBF376DA1461}"/>
          </ac:picMkLst>
        </pc:picChg>
        <pc:picChg chg="add del mod">
          <ac:chgData name="Disinger, Emily Christine" userId="c4099b5c-12cb-4d3c-8a2f-e0c975e58c53" providerId="ADAL" clId="{E381AFB9-BDC1-784A-AF54-5AC288216571}" dt="2023-03-31T21:41:16.321" v="119" actId="478"/>
          <ac:picMkLst>
            <pc:docMk/>
            <pc:sldMk cId="497656020" sldId="292"/>
            <ac:picMk id="29" creationId="{FB1E3650-7C8F-1DCD-4BC9-FAF3B6CF0510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31" creationId="{366287DF-06E3-B9D6-0086-CACCCA672894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33" creationId="{72A28E3D-1F3E-E0F5-891D-3FD927BC5B01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35" creationId="{37A77B19-0907-B4FA-47D4-6C1641BF4086}"/>
          </ac:picMkLst>
        </pc:picChg>
        <pc:picChg chg="add mod">
          <ac:chgData name="Disinger, Emily Christine" userId="c4099b5c-12cb-4d3c-8a2f-e0c975e58c53" providerId="ADAL" clId="{E381AFB9-BDC1-784A-AF54-5AC288216571}" dt="2023-03-31T22:09:34.843" v="352" actId="1035"/>
          <ac:picMkLst>
            <pc:docMk/>
            <pc:sldMk cId="497656020" sldId="292"/>
            <ac:picMk id="37" creationId="{B9C2E612-21F5-9593-74B9-CF409ECBE160}"/>
          </ac:picMkLst>
        </pc:picChg>
        <pc:picChg chg="add mod">
          <ac:chgData name="Disinger, Emily Christine" userId="c4099b5c-12cb-4d3c-8a2f-e0c975e58c53" providerId="ADAL" clId="{E381AFB9-BDC1-784A-AF54-5AC288216571}" dt="2023-03-31T22:10:35.297" v="354" actId="12788"/>
          <ac:picMkLst>
            <pc:docMk/>
            <pc:sldMk cId="497656020" sldId="292"/>
            <ac:picMk id="39" creationId="{03C2D7F1-9B45-5BA1-9007-006F93CD77CB}"/>
          </ac:picMkLst>
        </pc:picChg>
        <pc:picChg chg="add mod">
          <ac:chgData name="Disinger, Emily Christine" userId="c4099b5c-12cb-4d3c-8a2f-e0c975e58c53" providerId="ADAL" clId="{E381AFB9-BDC1-784A-AF54-5AC288216571}" dt="2023-03-31T22:10:35.297" v="354" actId="12788"/>
          <ac:picMkLst>
            <pc:docMk/>
            <pc:sldMk cId="497656020" sldId="292"/>
            <ac:picMk id="41" creationId="{A5B6C1C8-9399-79CB-4873-15DF36A9661B}"/>
          </ac:picMkLst>
        </pc:picChg>
      </pc:sldChg>
      <pc:sldMasterChg chg="modSldLayout">
        <pc:chgData name="Disinger, Emily Christine" userId="c4099b5c-12cb-4d3c-8a2f-e0c975e58c53" providerId="ADAL" clId="{E381AFB9-BDC1-784A-AF54-5AC288216571}" dt="2023-04-06T15:43:08.734" v="414" actId="207"/>
        <pc:sldMasterMkLst>
          <pc:docMk/>
          <pc:sldMasterMk cId="3825614813" sldId="2147483648"/>
        </pc:sldMasterMkLst>
        <pc:sldLayoutChg chg="delSp modSp mod">
          <pc:chgData name="Disinger, Emily Christine" userId="c4099b5c-12cb-4d3c-8a2f-e0c975e58c53" providerId="ADAL" clId="{E381AFB9-BDC1-784A-AF54-5AC288216571}" dt="2023-04-06T15:42:56.806" v="413" actId="207"/>
          <pc:sldLayoutMkLst>
            <pc:docMk/>
            <pc:sldMasterMk cId="3825614813" sldId="2147483648"/>
            <pc:sldLayoutMk cId="4214527922" sldId="2147483649"/>
          </pc:sldLayoutMkLst>
          <pc:spChg chg="mod">
            <ac:chgData name="Disinger, Emily Christine" userId="c4099b5c-12cb-4d3c-8a2f-e0c975e58c53" providerId="ADAL" clId="{E381AFB9-BDC1-784A-AF54-5AC288216571}" dt="2023-04-06T15:18:48.002" v="412" actId="207"/>
            <ac:spMkLst>
              <pc:docMk/>
              <pc:sldMasterMk cId="3825614813" sldId="2147483648"/>
              <pc:sldLayoutMk cId="4214527922" sldId="2147483649"/>
              <ac:spMk id="3" creationId="{76FFA1BC-72F9-9048-3E39-D300A3A6A52E}"/>
            </ac:spMkLst>
          </pc:spChg>
          <pc:spChg chg="del">
            <ac:chgData name="Disinger, Emily Christine" userId="c4099b5c-12cb-4d3c-8a2f-e0c975e58c53" providerId="ADAL" clId="{E381AFB9-BDC1-784A-AF54-5AC288216571}" dt="2023-03-31T22:12:10.252" v="385" actId="478"/>
            <ac:spMkLst>
              <pc:docMk/>
              <pc:sldMasterMk cId="3825614813" sldId="2147483648"/>
              <pc:sldLayoutMk cId="4214527922" sldId="2147483649"/>
              <ac:spMk id="4" creationId="{FF062909-A94C-D22D-4C8F-C1BFF127CC7B}"/>
            </ac:spMkLst>
          </pc:spChg>
          <pc:spChg chg="mod">
            <ac:chgData name="Disinger, Emily Christine" userId="c4099b5c-12cb-4d3c-8a2f-e0c975e58c53" providerId="ADAL" clId="{E381AFB9-BDC1-784A-AF54-5AC288216571}" dt="2023-04-06T15:17:56.037" v="404" actId="14100"/>
            <ac:spMkLst>
              <pc:docMk/>
              <pc:sldMasterMk cId="3825614813" sldId="2147483648"/>
              <pc:sldLayoutMk cId="4214527922" sldId="2147483649"/>
              <ac:spMk id="7" creationId="{11870E27-202E-F717-3FB6-D69451DF1391}"/>
            </ac:spMkLst>
          </pc:spChg>
          <pc:spChg chg="mod">
            <ac:chgData name="Disinger, Emily Christine" userId="c4099b5c-12cb-4d3c-8a2f-e0c975e58c53" providerId="ADAL" clId="{E381AFB9-BDC1-784A-AF54-5AC288216571}" dt="2023-04-06T15:42:56.806" v="413" actId="207"/>
            <ac:spMkLst>
              <pc:docMk/>
              <pc:sldMasterMk cId="3825614813" sldId="2147483648"/>
              <pc:sldLayoutMk cId="4214527922" sldId="2147483649"/>
              <ac:spMk id="9" creationId="{3F3E966E-ACAB-E285-70D0-66AC08DF1386}"/>
            </ac:spMkLst>
          </pc:spChg>
        </pc:sldLayoutChg>
        <pc:sldLayoutChg chg="modSp">
          <pc:chgData name="Disinger, Emily Christine" userId="c4099b5c-12cb-4d3c-8a2f-e0c975e58c53" providerId="ADAL" clId="{E381AFB9-BDC1-784A-AF54-5AC288216571}" dt="2023-04-06T15:43:08.734" v="414" actId="207"/>
          <pc:sldLayoutMkLst>
            <pc:docMk/>
            <pc:sldMasterMk cId="3825614813" sldId="2147483648"/>
            <pc:sldLayoutMk cId="703653978" sldId="2147483691"/>
          </pc:sldLayoutMkLst>
          <pc:spChg chg="mod">
            <ac:chgData name="Disinger, Emily Christine" userId="c4099b5c-12cb-4d3c-8a2f-e0c975e58c53" providerId="ADAL" clId="{E381AFB9-BDC1-784A-AF54-5AC288216571}" dt="2023-04-06T15:43:08.734" v="414" actId="207"/>
            <ac:spMkLst>
              <pc:docMk/>
              <pc:sldMasterMk cId="3825614813" sldId="2147483648"/>
              <pc:sldLayoutMk cId="703653978" sldId="2147483691"/>
              <ac:spMk id="9" creationId="{3F3E966E-ACAB-E285-70D0-66AC08DF1386}"/>
            </ac:spMkLst>
          </pc:spChg>
        </pc:sldLayoutChg>
      </pc:sldMasterChg>
    </pc:docChg>
  </pc:docChgLst>
  <pc:docChgLst>
    <pc:chgData name="Disinger, Emily Christine" userId="c4099b5c-12cb-4d3c-8a2f-e0c975e58c53" providerId="ADAL" clId="{D2FF952E-BA28-7D45-8196-E3B10326093E}"/>
    <pc:docChg chg="modSld modMainMaster">
      <pc:chgData name="Disinger, Emily Christine" userId="c4099b5c-12cb-4d3c-8a2f-e0c975e58c53" providerId="ADAL" clId="{D2FF952E-BA28-7D45-8196-E3B10326093E}" dt="2023-04-06T15:47:51.063" v="4" actId="9"/>
      <pc:docMkLst>
        <pc:docMk/>
      </pc:docMkLst>
      <pc:sldMasterChg chg="addSldLayout modSldLayout">
        <pc:chgData name="Disinger, Emily Christine" userId="c4099b5c-12cb-4d3c-8a2f-e0c975e58c53" providerId="ADAL" clId="{D2FF952E-BA28-7D45-8196-E3B10326093E}" dt="2023-04-06T15:47:51.063" v="4" actId="9"/>
        <pc:sldMasterMkLst>
          <pc:docMk/>
          <pc:sldMasterMk cId="3825614813" sldId="2147483648"/>
        </pc:sldMasterMkLst>
        <pc:sldLayoutChg chg="modSp mod">
          <pc:chgData name="Disinger, Emily Christine" userId="c4099b5c-12cb-4d3c-8a2f-e0c975e58c53" providerId="ADAL" clId="{D2FF952E-BA28-7D45-8196-E3B10326093E}" dt="2023-04-06T15:47:09.424" v="2" actId="9"/>
          <pc:sldLayoutMkLst>
            <pc:docMk/>
            <pc:sldMasterMk cId="3825614813" sldId="2147483648"/>
            <pc:sldLayoutMk cId="3628432518" sldId="2147483687"/>
          </pc:sldLayoutMkLst>
          <pc:spChg chg="mod">
            <ac:chgData name="Disinger, Emily Christine" userId="c4099b5c-12cb-4d3c-8a2f-e0c975e58c53" providerId="ADAL" clId="{D2FF952E-BA28-7D45-8196-E3B10326093E}" dt="2023-04-06T15:47:09.424" v="2" actId="9"/>
            <ac:spMkLst>
              <pc:docMk/>
              <pc:sldMasterMk cId="3825614813" sldId="2147483648"/>
              <pc:sldLayoutMk cId="3628432518" sldId="2147483687"/>
              <ac:spMk id="13" creationId="{6A937CB7-FF71-AF7C-945C-0E285D7B2D54}"/>
            </ac:spMkLst>
          </pc:spChg>
        </pc:sldLayoutChg>
        <pc:sldLayoutChg chg="modSp mod">
          <pc:chgData name="Disinger, Emily Christine" userId="c4099b5c-12cb-4d3c-8a2f-e0c975e58c53" providerId="ADAL" clId="{D2FF952E-BA28-7D45-8196-E3B10326093E}" dt="2023-04-06T15:47:25.563" v="3" actId="9"/>
          <pc:sldLayoutMkLst>
            <pc:docMk/>
            <pc:sldMasterMk cId="3825614813" sldId="2147483648"/>
            <pc:sldLayoutMk cId="1726685085" sldId="2147483711"/>
          </pc:sldLayoutMkLst>
          <pc:spChg chg="mod">
            <ac:chgData name="Disinger, Emily Christine" userId="c4099b5c-12cb-4d3c-8a2f-e0c975e58c53" providerId="ADAL" clId="{D2FF952E-BA28-7D45-8196-E3B10326093E}" dt="2023-04-06T15:47:25.563" v="3" actId="9"/>
            <ac:spMkLst>
              <pc:docMk/>
              <pc:sldMasterMk cId="3825614813" sldId="2147483648"/>
              <pc:sldLayoutMk cId="1726685085" sldId="2147483711"/>
              <ac:spMk id="6" creationId="{710C66FF-C32F-9EF8-4FBC-44E08230B658}"/>
            </ac:spMkLst>
          </pc:spChg>
          <pc:spChg chg="mod">
            <ac:chgData name="Disinger, Emily Christine" userId="c4099b5c-12cb-4d3c-8a2f-e0c975e58c53" providerId="ADAL" clId="{D2FF952E-BA28-7D45-8196-E3B10326093E}" dt="2023-04-06T15:47:25.563" v="3" actId="9"/>
            <ac:spMkLst>
              <pc:docMk/>
              <pc:sldMasterMk cId="3825614813" sldId="2147483648"/>
              <pc:sldLayoutMk cId="1726685085" sldId="2147483711"/>
              <ac:spMk id="13" creationId="{6A937CB7-FF71-AF7C-945C-0E285D7B2D54}"/>
            </ac:spMkLst>
          </pc:spChg>
        </pc:sldLayoutChg>
        <pc:sldLayoutChg chg="modSp mod">
          <pc:chgData name="Disinger, Emily Christine" userId="c4099b5c-12cb-4d3c-8a2f-e0c975e58c53" providerId="ADAL" clId="{D2FF952E-BA28-7D45-8196-E3B10326093E}" dt="2023-04-06T15:47:51.063" v="4" actId="9"/>
          <pc:sldLayoutMkLst>
            <pc:docMk/>
            <pc:sldMasterMk cId="3825614813" sldId="2147483648"/>
            <pc:sldLayoutMk cId="2460767190" sldId="2147483712"/>
          </pc:sldLayoutMkLst>
          <pc:spChg chg="mod">
            <ac:chgData name="Disinger, Emily Christine" userId="c4099b5c-12cb-4d3c-8a2f-e0c975e58c53" providerId="ADAL" clId="{D2FF952E-BA28-7D45-8196-E3B10326093E}" dt="2023-04-06T15:47:51.063" v="4" actId="9"/>
            <ac:spMkLst>
              <pc:docMk/>
              <pc:sldMasterMk cId="3825614813" sldId="2147483648"/>
              <pc:sldLayoutMk cId="2460767190" sldId="2147483712"/>
              <ac:spMk id="6" creationId="{710C66FF-C32F-9EF8-4FBC-44E08230B658}"/>
            </ac:spMkLst>
          </pc:spChg>
          <pc:spChg chg="mod">
            <ac:chgData name="Disinger, Emily Christine" userId="c4099b5c-12cb-4d3c-8a2f-e0c975e58c53" providerId="ADAL" clId="{D2FF952E-BA28-7D45-8196-E3B10326093E}" dt="2023-04-06T15:47:51.063" v="4" actId="9"/>
            <ac:spMkLst>
              <pc:docMk/>
              <pc:sldMasterMk cId="3825614813" sldId="2147483648"/>
              <pc:sldLayoutMk cId="2460767190" sldId="2147483712"/>
              <ac:spMk id="10" creationId="{347E27B2-1DE2-3469-81EF-9EBD7DC7AFBA}"/>
            </ac:spMkLst>
          </pc:spChg>
          <pc:spChg chg="mod">
            <ac:chgData name="Disinger, Emily Christine" userId="c4099b5c-12cb-4d3c-8a2f-e0c975e58c53" providerId="ADAL" clId="{D2FF952E-BA28-7D45-8196-E3B10326093E}" dt="2023-04-06T15:47:51.063" v="4" actId="9"/>
            <ac:spMkLst>
              <pc:docMk/>
              <pc:sldMasterMk cId="3825614813" sldId="2147483648"/>
              <pc:sldLayoutMk cId="2460767190" sldId="2147483712"/>
              <ac:spMk id="13" creationId="{6A937CB7-FF71-AF7C-945C-0E285D7B2D54}"/>
            </ac:spMkLst>
          </pc:spChg>
        </pc:sldLayoutChg>
        <pc:sldLayoutChg chg="add mod modTransition">
          <pc:chgData name="Disinger, Emily Christine" userId="c4099b5c-12cb-4d3c-8a2f-e0c975e58c53" providerId="ADAL" clId="{D2FF952E-BA28-7D45-8196-E3B10326093E}" dt="2023-04-06T15:46:59.431" v="1" actId="6014"/>
          <pc:sldLayoutMkLst>
            <pc:docMk/>
            <pc:sldMasterMk cId="3825614813" sldId="2147483648"/>
            <pc:sldLayoutMk cId="1131998448" sldId="2147483714"/>
          </pc:sldLayoutMkLst>
        </pc:sldLayoutChg>
      </pc:sldMasterChg>
    </pc:docChg>
  </pc:docChgLst>
  <pc:docChgLst>
    <pc:chgData name="Disinger, Emily Christine" userId="c4099b5c-12cb-4d3c-8a2f-e0c975e58c53" providerId="ADAL" clId="{87443698-7205-B34A-8ECF-17DAEFB67623}"/>
    <pc:docChg chg="undo custSel addSld delSld modSld modMainMaster">
      <pc:chgData name="Disinger, Emily Christine" userId="c4099b5c-12cb-4d3c-8a2f-e0c975e58c53" providerId="ADAL" clId="{87443698-7205-B34A-8ECF-17DAEFB67623}" dt="2023-04-06T22:03:27.678" v="967" actId="1076"/>
      <pc:docMkLst>
        <pc:docMk/>
      </pc:docMkLst>
      <pc:sldChg chg="modSp mod">
        <pc:chgData name="Disinger, Emily Christine" userId="c4099b5c-12cb-4d3c-8a2f-e0c975e58c53" providerId="ADAL" clId="{87443698-7205-B34A-8ECF-17DAEFB67623}" dt="2023-04-06T21:31:36.190" v="94" actId="20577"/>
        <pc:sldMkLst>
          <pc:docMk/>
          <pc:sldMk cId="4154997097" sldId="267"/>
        </pc:sldMkLst>
        <pc:spChg chg="mod">
          <ac:chgData name="Disinger, Emily Christine" userId="c4099b5c-12cb-4d3c-8a2f-e0c975e58c53" providerId="ADAL" clId="{87443698-7205-B34A-8ECF-17DAEFB67623}" dt="2023-04-06T21:31:13.276" v="77" actId="20577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Disinger, Emily Christine" userId="c4099b5c-12cb-4d3c-8a2f-e0c975e58c53" providerId="ADAL" clId="{87443698-7205-B34A-8ECF-17DAEFB67623}" dt="2023-04-06T21:31:36.190" v="94" actId="20577"/>
          <ac:spMkLst>
            <pc:docMk/>
            <pc:sldMk cId="4154997097" sldId="267"/>
            <ac:spMk id="3" creationId="{5991BF94-59A9-105F-273E-B29E440F2501}"/>
          </ac:spMkLst>
        </pc:spChg>
      </pc:sldChg>
      <pc:sldChg chg="modSp del mod">
        <pc:chgData name="Disinger, Emily Christine" userId="c4099b5c-12cb-4d3c-8a2f-e0c975e58c53" providerId="ADAL" clId="{87443698-7205-B34A-8ECF-17DAEFB67623}" dt="2023-04-06T21:48:44.680" v="212" actId="2696"/>
        <pc:sldMkLst>
          <pc:docMk/>
          <pc:sldMk cId="2774389557" sldId="280"/>
        </pc:sldMkLst>
        <pc:spChg chg="mod">
          <ac:chgData name="Disinger, Emily Christine" userId="c4099b5c-12cb-4d3c-8a2f-e0c975e58c53" providerId="ADAL" clId="{87443698-7205-B34A-8ECF-17DAEFB67623}" dt="2023-04-06T21:34:34.928" v="142" actId="20577"/>
          <ac:spMkLst>
            <pc:docMk/>
            <pc:sldMk cId="2774389557" sldId="280"/>
            <ac:spMk id="2" creationId="{D852B7C5-6E46-85EC-E391-D58A5B2D9520}"/>
          </ac:spMkLst>
        </pc:spChg>
        <pc:spChg chg="mod">
          <ac:chgData name="Disinger, Emily Christine" userId="c4099b5c-12cb-4d3c-8a2f-e0c975e58c53" providerId="ADAL" clId="{87443698-7205-B34A-8ECF-17DAEFB67623}" dt="2023-04-06T21:47:47.021" v="203" actId="207"/>
          <ac:spMkLst>
            <pc:docMk/>
            <pc:sldMk cId="2774389557" sldId="280"/>
            <ac:spMk id="3" creationId="{4A82D794-27AA-1268-E334-559CF932934F}"/>
          </ac:spMkLst>
        </pc:spChg>
        <pc:spChg chg="mod">
          <ac:chgData name="Disinger, Emily Christine" userId="c4099b5c-12cb-4d3c-8a2f-e0c975e58c53" providerId="ADAL" clId="{87443698-7205-B34A-8ECF-17DAEFB67623}" dt="2023-04-06T21:34:30.136" v="136" actId="20577"/>
          <ac:spMkLst>
            <pc:docMk/>
            <pc:sldMk cId="2774389557" sldId="280"/>
            <ac:spMk id="12" creationId="{E8A13103-0177-EDB2-866E-7A7FC7480A61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1:55:45.597" v="489" actId="20577"/>
        <pc:sldMkLst>
          <pc:docMk/>
          <pc:sldMk cId="2716960860" sldId="281"/>
        </pc:sldMkLst>
        <pc:spChg chg="mod">
          <ac:chgData name="Disinger, Emily Christine" userId="c4099b5c-12cb-4d3c-8a2f-e0c975e58c53" providerId="ADAL" clId="{87443698-7205-B34A-8ECF-17DAEFB67623}" dt="2023-04-06T21:55:45.597" v="489" actId="20577"/>
          <ac:spMkLst>
            <pc:docMk/>
            <pc:sldMk cId="2716960860" sldId="281"/>
            <ac:spMk id="3" creationId="{294E267F-25C8-47DF-9D61-B51817DADC64}"/>
          </ac:spMkLst>
        </pc:spChg>
        <pc:spChg chg="mod">
          <ac:chgData name="Disinger, Emily Christine" userId="c4099b5c-12cb-4d3c-8a2f-e0c975e58c53" providerId="ADAL" clId="{87443698-7205-B34A-8ECF-17DAEFB67623}" dt="2023-04-06T21:55:16.918" v="442" actId="20577"/>
          <ac:spMkLst>
            <pc:docMk/>
            <pc:sldMk cId="2716960860" sldId="281"/>
            <ac:spMk id="5" creationId="{F6E2D3B1-47AD-F42C-134A-898069BAADEC}"/>
          </ac:spMkLst>
        </pc:spChg>
        <pc:spChg chg="mod">
          <ac:chgData name="Disinger, Emily Christine" userId="c4099b5c-12cb-4d3c-8a2f-e0c975e58c53" providerId="ADAL" clId="{87443698-7205-B34A-8ECF-17DAEFB67623}" dt="2023-04-06T21:55:24.657" v="458" actId="20577"/>
          <ac:spMkLst>
            <pc:docMk/>
            <pc:sldMk cId="2716960860" sldId="281"/>
            <ac:spMk id="8" creationId="{6A892E85-82A0-CAF6-F533-D334C924F27C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1:57:42.945" v="586" actId="948"/>
        <pc:sldMkLst>
          <pc:docMk/>
          <pc:sldMk cId="4121513408" sldId="282"/>
        </pc:sldMkLst>
        <pc:spChg chg="mod">
          <ac:chgData name="Disinger, Emily Christine" userId="c4099b5c-12cb-4d3c-8a2f-e0c975e58c53" providerId="ADAL" clId="{87443698-7205-B34A-8ECF-17DAEFB67623}" dt="2023-04-06T21:56:47.192" v="566" actId="20577"/>
          <ac:spMkLst>
            <pc:docMk/>
            <pc:sldMk cId="4121513408" sldId="282"/>
            <ac:spMk id="4" creationId="{F87F7167-3AC3-B360-4838-FD7C0AF1E9E9}"/>
          </ac:spMkLst>
        </pc:spChg>
        <pc:spChg chg="mod">
          <ac:chgData name="Disinger, Emily Christine" userId="c4099b5c-12cb-4d3c-8a2f-e0c975e58c53" providerId="ADAL" clId="{87443698-7205-B34A-8ECF-17DAEFB67623}" dt="2023-04-06T21:57:14.658" v="582" actId="20577"/>
          <ac:spMkLst>
            <pc:docMk/>
            <pc:sldMk cId="4121513408" sldId="282"/>
            <ac:spMk id="5" creationId="{214DBCAE-56B3-0632-B282-151148F7C95F}"/>
          </ac:spMkLst>
        </pc:spChg>
        <pc:graphicFrameChg chg="modGraphic">
          <ac:chgData name="Disinger, Emily Christine" userId="c4099b5c-12cb-4d3c-8a2f-e0c975e58c53" providerId="ADAL" clId="{87443698-7205-B34A-8ECF-17DAEFB67623}" dt="2023-04-06T21:57:42.945" v="586" actId="948"/>
          <ac:graphicFrameMkLst>
            <pc:docMk/>
            <pc:sldMk cId="4121513408" sldId="282"/>
            <ac:graphicFrameMk id="6" creationId="{6C9EF62B-E070-ACB9-D915-B4545582CB13}"/>
          </ac:graphicFrameMkLst>
        </pc:graphicFrameChg>
      </pc:sldChg>
      <pc:sldChg chg="modSp mod">
        <pc:chgData name="Disinger, Emily Christine" userId="c4099b5c-12cb-4d3c-8a2f-e0c975e58c53" providerId="ADAL" clId="{87443698-7205-B34A-8ECF-17DAEFB67623}" dt="2023-04-06T21:56:32.329" v="550" actId="2711"/>
        <pc:sldMkLst>
          <pc:docMk/>
          <pc:sldMk cId="3365050261" sldId="284"/>
        </pc:sldMkLst>
        <pc:spChg chg="mod">
          <ac:chgData name="Disinger, Emily Christine" userId="c4099b5c-12cb-4d3c-8a2f-e0c975e58c53" providerId="ADAL" clId="{87443698-7205-B34A-8ECF-17DAEFB67623}" dt="2023-04-06T21:55:58.512" v="505" actId="20577"/>
          <ac:spMkLst>
            <pc:docMk/>
            <pc:sldMk cId="3365050261" sldId="284"/>
            <ac:spMk id="4" creationId="{183115D7-6C74-6528-F23C-B81DEA42F2D7}"/>
          </ac:spMkLst>
        </pc:spChg>
        <pc:spChg chg="mod">
          <ac:chgData name="Disinger, Emily Christine" userId="c4099b5c-12cb-4d3c-8a2f-e0c975e58c53" providerId="ADAL" clId="{87443698-7205-B34A-8ECF-17DAEFB67623}" dt="2023-04-06T21:56:04.013" v="521" actId="20577"/>
          <ac:spMkLst>
            <pc:docMk/>
            <pc:sldMk cId="3365050261" sldId="284"/>
            <ac:spMk id="6" creationId="{ED0C898A-2FF1-8C4F-2A46-D380387196DD}"/>
          </ac:spMkLst>
        </pc:spChg>
        <pc:spChg chg="mod">
          <ac:chgData name="Disinger, Emily Christine" userId="c4099b5c-12cb-4d3c-8a2f-e0c975e58c53" providerId="ADAL" clId="{87443698-7205-B34A-8ECF-17DAEFB67623}" dt="2023-04-06T21:56:32.329" v="550" actId="2711"/>
          <ac:spMkLst>
            <pc:docMk/>
            <pc:sldMk cId="3365050261" sldId="284"/>
            <ac:spMk id="14" creationId="{AB47D554-0F98-0B4D-A0B1-E5EEF25D681C}"/>
          </ac:spMkLst>
        </pc:spChg>
        <pc:spChg chg="mod">
          <ac:chgData name="Disinger, Emily Christine" userId="c4099b5c-12cb-4d3c-8a2f-e0c975e58c53" providerId="ADAL" clId="{87443698-7205-B34A-8ECF-17DAEFB67623}" dt="2023-04-06T21:56:22.987" v="538" actId="20577"/>
          <ac:spMkLst>
            <pc:docMk/>
            <pc:sldMk cId="3365050261" sldId="284"/>
            <ac:spMk id="17" creationId="{54661C98-5E27-D35D-B306-DC2DA8288635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1:58:00.902" v="618" actId="20577"/>
        <pc:sldMkLst>
          <pc:docMk/>
          <pc:sldMk cId="1484601889" sldId="285"/>
        </pc:sldMkLst>
        <pc:spChg chg="mod">
          <ac:chgData name="Disinger, Emily Christine" userId="c4099b5c-12cb-4d3c-8a2f-e0c975e58c53" providerId="ADAL" clId="{87443698-7205-B34A-8ECF-17DAEFB67623}" dt="2023-04-06T21:57:53.923" v="602" actId="20577"/>
          <ac:spMkLst>
            <pc:docMk/>
            <pc:sldMk cId="1484601889" sldId="285"/>
            <ac:spMk id="4" creationId="{CB1D0BE4-6CAA-F38A-DB99-AF9E176711F0}"/>
          </ac:spMkLst>
        </pc:spChg>
        <pc:spChg chg="mod">
          <ac:chgData name="Disinger, Emily Christine" userId="c4099b5c-12cb-4d3c-8a2f-e0c975e58c53" providerId="ADAL" clId="{87443698-7205-B34A-8ECF-17DAEFB67623}" dt="2023-04-06T21:58:00.902" v="618" actId="20577"/>
          <ac:spMkLst>
            <pc:docMk/>
            <pc:sldMk cId="1484601889" sldId="285"/>
            <ac:spMk id="5" creationId="{A0AFF639-1778-E4AC-5DE3-C904C075B597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1:58:44.748" v="683" actId="20577"/>
        <pc:sldMkLst>
          <pc:docMk/>
          <pc:sldMk cId="3680591970" sldId="286"/>
        </pc:sldMkLst>
        <pc:spChg chg="mod">
          <ac:chgData name="Disinger, Emily Christine" userId="c4099b5c-12cb-4d3c-8a2f-e0c975e58c53" providerId="ADAL" clId="{87443698-7205-B34A-8ECF-17DAEFB67623}" dt="2023-04-06T21:58:24.548" v="634" actId="20577"/>
          <ac:spMkLst>
            <pc:docMk/>
            <pc:sldMk cId="3680591970" sldId="286"/>
            <ac:spMk id="2" creationId="{82D48646-D99A-2E2C-7041-4D850906B4FA}"/>
          </ac:spMkLst>
        </pc:spChg>
        <pc:spChg chg="mod">
          <ac:chgData name="Disinger, Emily Christine" userId="c4099b5c-12cb-4d3c-8a2f-e0c975e58c53" providerId="ADAL" clId="{87443698-7205-B34A-8ECF-17DAEFB67623}" dt="2023-04-06T21:58:36.613" v="661" actId="20577"/>
          <ac:spMkLst>
            <pc:docMk/>
            <pc:sldMk cId="3680591970" sldId="286"/>
            <ac:spMk id="3" creationId="{8CC71309-395E-76AF-4D78-7A564D423638}"/>
          </ac:spMkLst>
        </pc:spChg>
        <pc:spChg chg="mod">
          <ac:chgData name="Disinger, Emily Christine" userId="c4099b5c-12cb-4d3c-8a2f-e0c975e58c53" providerId="ADAL" clId="{87443698-7205-B34A-8ECF-17DAEFB67623}" dt="2023-04-06T21:58:40.501" v="672" actId="20577"/>
          <ac:spMkLst>
            <pc:docMk/>
            <pc:sldMk cId="3680591970" sldId="286"/>
            <ac:spMk id="5" creationId="{D337C324-E6D5-575F-6C50-8271A1C6028E}"/>
          </ac:spMkLst>
        </pc:spChg>
        <pc:spChg chg="mod">
          <ac:chgData name="Disinger, Emily Christine" userId="c4099b5c-12cb-4d3c-8a2f-e0c975e58c53" providerId="ADAL" clId="{87443698-7205-B34A-8ECF-17DAEFB67623}" dt="2023-04-06T21:58:44.748" v="683" actId="20577"/>
          <ac:spMkLst>
            <pc:docMk/>
            <pc:sldMk cId="3680591970" sldId="286"/>
            <ac:spMk id="6" creationId="{B829418E-CDA8-1676-CF98-F05230396FA7}"/>
          </ac:spMkLst>
        </pc:spChg>
        <pc:spChg chg="mod">
          <ac:chgData name="Disinger, Emily Christine" userId="c4099b5c-12cb-4d3c-8a2f-e0c975e58c53" providerId="ADAL" clId="{87443698-7205-B34A-8ECF-17DAEFB67623}" dt="2023-04-06T21:58:30.641" v="650" actId="20577"/>
          <ac:spMkLst>
            <pc:docMk/>
            <pc:sldMk cId="3680591970" sldId="286"/>
            <ac:spMk id="7" creationId="{1060E483-DE0F-0A11-EFD8-25E37949DE7B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2:02:04.154" v="839"/>
        <pc:sldMkLst>
          <pc:docMk/>
          <pc:sldMk cId="3450218763" sldId="287"/>
        </pc:sldMkLst>
        <pc:spChg chg="mod">
          <ac:chgData name="Disinger, Emily Christine" userId="c4099b5c-12cb-4d3c-8a2f-e0c975e58c53" providerId="ADAL" clId="{87443698-7205-B34A-8ECF-17DAEFB67623}" dt="2023-04-06T22:00:47.661" v="758" actId="20577"/>
          <ac:spMkLst>
            <pc:docMk/>
            <pc:sldMk cId="3450218763" sldId="287"/>
            <ac:spMk id="3" creationId="{1FA3C04D-3CF2-ADA8-BC6C-BC887867F5E4}"/>
          </ac:spMkLst>
        </pc:spChg>
        <pc:spChg chg="mod">
          <ac:chgData name="Disinger, Emily Christine" userId="c4099b5c-12cb-4d3c-8a2f-e0c975e58c53" providerId="ADAL" clId="{87443698-7205-B34A-8ECF-17DAEFB67623}" dt="2023-04-06T22:01:05.694" v="790" actId="20577"/>
          <ac:spMkLst>
            <pc:docMk/>
            <pc:sldMk cId="3450218763" sldId="287"/>
            <ac:spMk id="4" creationId="{88CC9899-5DB8-B660-8C04-F94C76B848D8}"/>
          </ac:spMkLst>
        </pc:spChg>
        <pc:spChg chg="mod">
          <ac:chgData name="Disinger, Emily Christine" userId="c4099b5c-12cb-4d3c-8a2f-e0c975e58c53" providerId="ADAL" clId="{87443698-7205-B34A-8ECF-17DAEFB67623}" dt="2023-04-06T22:01:09.821" v="798" actId="20577"/>
          <ac:spMkLst>
            <pc:docMk/>
            <pc:sldMk cId="3450218763" sldId="287"/>
            <ac:spMk id="5" creationId="{19AD8898-8C2A-8F6F-D812-4130B29DB7EF}"/>
          </ac:spMkLst>
        </pc:spChg>
        <pc:spChg chg="mod">
          <ac:chgData name="Disinger, Emily Christine" userId="c4099b5c-12cb-4d3c-8a2f-e0c975e58c53" providerId="ADAL" clId="{87443698-7205-B34A-8ECF-17DAEFB67623}" dt="2023-04-06T22:01:15.896" v="806" actId="20577"/>
          <ac:spMkLst>
            <pc:docMk/>
            <pc:sldMk cId="3450218763" sldId="287"/>
            <ac:spMk id="6" creationId="{E627EF76-7BA6-8880-C46F-23FB6BA3339D}"/>
          </ac:spMkLst>
        </pc:spChg>
        <pc:spChg chg="mod">
          <ac:chgData name="Disinger, Emily Christine" userId="c4099b5c-12cb-4d3c-8a2f-e0c975e58c53" providerId="ADAL" clId="{87443698-7205-B34A-8ECF-17DAEFB67623}" dt="2023-04-06T22:01:20.657" v="814" actId="20577"/>
          <ac:spMkLst>
            <pc:docMk/>
            <pc:sldMk cId="3450218763" sldId="287"/>
            <ac:spMk id="7" creationId="{4B86BF28-3A16-E34E-996D-59C852E55D29}"/>
          </ac:spMkLst>
        </pc:spChg>
        <pc:spChg chg="mod">
          <ac:chgData name="Disinger, Emily Christine" userId="c4099b5c-12cb-4d3c-8a2f-e0c975e58c53" providerId="ADAL" clId="{87443698-7205-B34A-8ECF-17DAEFB67623}" dt="2023-04-06T22:01:25.523" v="820" actId="20577"/>
          <ac:spMkLst>
            <pc:docMk/>
            <pc:sldMk cId="3450218763" sldId="287"/>
            <ac:spMk id="8" creationId="{A11D83C2-B875-28B6-FCA9-62208990C669}"/>
          </ac:spMkLst>
        </pc:spChg>
        <pc:spChg chg="mod">
          <ac:chgData name="Disinger, Emily Christine" userId="c4099b5c-12cb-4d3c-8a2f-e0c975e58c53" providerId="ADAL" clId="{87443698-7205-B34A-8ECF-17DAEFB67623}" dt="2023-04-06T22:01:52.590" v="835" actId="20577"/>
          <ac:spMkLst>
            <pc:docMk/>
            <pc:sldMk cId="3450218763" sldId="287"/>
            <ac:spMk id="9" creationId="{89DA75FE-D964-15B0-C086-E9F2E4E69D25}"/>
          </ac:spMkLst>
        </pc:spChg>
        <pc:spChg chg="mod">
          <ac:chgData name="Disinger, Emily Christine" userId="c4099b5c-12cb-4d3c-8a2f-e0c975e58c53" providerId="ADAL" clId="{87443698-7205-B34A-8ECF-17DAEFB67623}" dt="2023-04-06T22:01:58.204" v="836"/>
          <ac:spMkLst>
            <pc:docMk/>
            <pc:sldMk cId="3450218763" sldId="287"/>
            <ac:spMk id="10" creationId="{6BD10ECB-1E5F-D93D-9381-B88FC9D8ED96}"/>
          </ac:spMkLst>
        </pc:spChg>
        <pc:spChg chg="mod">
          <ac:chgData name="Disinger, Emily Christine" userId="c4099b5c-12cb-4d3c-8a2f-e0c975e58c53" providerId="ADAL" clId="{87443698-7205-B34A-8ECF-17DAEFB67623}" dt="2023-04-06T22:02:00.151" v="837"/>
          <ac:spMkLst>
            <pc:docMk/>
            <pc:sldMk cId="3450218763" sldId="287"/>
            <ac:spMk id="11" creationId="{62054546-55FD-9986-FED0-892A57BB4A32}"/>
          </ac:spMkLst>
        </pc:spChg>
        <pc:spChg chg="mod">
          <ac:chgData name="Disinger, Emily Christine" userId="c4099b5c-12cb-4d3c-8a2f-e0c975e58c53" providerId="ADAL" clId="{87443698-7205-B34A-8ECF-17DAEFB67623}" dt="2023-04-06T22:02:01.981" v="838"/>
          <ac:spMkLst>
            <pc:docMk/>
            <pc:sldMk cId="3450218763" sldId="287"/>
            <ac:spMk id="12" creationId="{5085EBF8-CE37-5860-8955-32FF12E9619E}"/>
          </ac:spMkLst>
        </pc:spChg>
        <pc:spChg chg="mod">
          <ac:chgData name="Disinger, Emily Christine" userId="c4099b5c-12cb-4d3c-8a2f-e0c975e58c53" providerId="ADAL" clId="{87443698-7205-B34A-8ECF-17DAEFB67623}" dt="2023-04-06T22:02:04.154" v="839"/>
          <ac:spMkLst>
            <pc:docMk/>
            <pc:sldMk cId="3450218763" sldId="287"/>
            <ac:spMk id="13" creationId="{A9416DD0-FC9B-A842-A135-1A2D441C1F13}"/>
          </ac:spMkLst>
        </pc:spChg>
        <pc:spChg chg="mod">
          <ac:chgData name="Disinger, Emily Christine" userId="c4099b5c-12cb-4d3c-8a2f-e0c975e58c53" providerId="ADAL" clId="{87443698-7205-B34A-8ECF-17DAEFB67623}" dt="2023-04-06T22:00:54.308" v="774" actId="20577"/>
          <ac:spMkLst>
            <pc:docMk/>
            <pc:sldMk cId="3450218763" sldId="287"/>
            <ac:spMk id="14" creationId="{0EEA56D8-A24B-A220-0CBD-527447CCFFB6}"/>
          </ac:spMkLst>
        </pc:spChg>
      </pc:sldChg>
      <pc:sldChg chg="modSp mod">
        <pc:chgData name="Disinger, Emily Christine" userId="c4099b5c-12cb-4d3c-8a2f-e0c975e58c53" providerId="ADAL" clId="{87443698-7205-B34A-8ECF-17DAEFB67623}" dt="2023-04-06T22:02:53.994" v="916" actId="20577"/>
        <pc:sldMkLst>
          <pc:docMk/>
          <pc:sldMk cId="2200990116" sldId="288"/>
        </pc:sldMkLst>
        <pc:spChg chg="mod">
          <ac:chgData name="Disinger, Emily Christine" userId="c4099b5c-12cb-4d3c-8a2f-e0c975e58c53" providerId="ADAL" clId="{87443698-7205-B34A-8ECF-17DAEFB67623}" dt="2023-04-06T22:02:24.283" v="861" actId="20577"/>
          <ac:spMkLst>
            <pc:docMk/>
            <pc:sldMk cId="2200990116" sldId="288"/>
            <ac:spMk id="2" creationId="{B304B0BE-E502-D0BB-1989-60316F4F3165}"/>
          </ac:spMkLst>
        </pc:spChg>
        <pc:spChg chg="mod">
          <ac:chgData name="Disinger, Emily Christine" userId="c4099b5c-12cb-4d3c-8a2f-e0c975e58c53" providerId="ADAL" clId="{87443698-7205-B34A-8ECF-17DAEFB67623}" dt="2023-04-06T22:02:18.515" v="850" actId="20577"/>
          <ac:spMkLst>
            <pc:docMk/>
            <pc:sldMk cId="2200990116" sldId="288"/>
            <ac:spMk id="4" creationId="{96212A6D-0A02-B5DF-AC94-57308AFE5124}"/>
          </ac:spMkLst>
        </pc:spChg>
        <pc:spChg chg="mod">
          <ac:chgData name="Disinger, Emily Christine" userId="c4099b5c-12cb-4d3c-8a2f-e0c975e58c53" providerId="ADAL" clId="{87443698-7205-B34A-8ECF-17DAEFB67623}" dt="2023-04-06T22:02:33.508" v="872" actId="20577"/>
          <ac:spMkLst>
            <pc:docMk/>
            <pc:sldMk cId="2200990116" sldId="288"/>
            <ac:spMk id="8" creationId="{B26F83C8-AAAE-EA09-299D-32030F973BBB}"/>
          </ac:spMkLst>
        </pc:spChg>
        <pc:spChg chg="mod">
          <ac:chgData name="Disinger, Emily Christine" userId="c4099b5c-12cb-4d3c-8a2f-e0c975e58c53" providerId="ADAL" clId="{87443698-7205-B34A-8ECF-17DAEFB67623}" dt="2023-04-06T22:02:39.043" v="883" actId="20577"/>
          <ac:spMkLst>
            <pc:docMk/>
            <pc:sldMk cId="2200990116" sldId="288"/>
            <ac:spMk id="9" creationId="{1418F6F6-F3AA-56AF-2003-B5D03DEA55CD}"/>
          </ac:spMkLst>
        </pc:spChg>
        <pc:spChg chg="mod">
          <ac:chgData name="Disinger, Emily Christine" userId="c4099b5c-12cb-4d3c-8a2f-e0c975e58c53" providerId="ADAL" clId="{87443698-7205-B34A-8ECF-17DAEFB67623}" dt="2023-04-06T22:02:44.639" v="894" actId="20577"/>
          <ac:spMkLst>
            <pc:docMk/>
            <pc:sldMk cId="2200990116" sldId="288"/>
            <ac:spMk id="10" creationId="{8CF9D252-22A5-461B-A805-96674E2B8E54}"/>
          </ac:spMkLst>
        </pc:spChg>
        <pc:spChg chg="mod">
          <ac:chgData name="Disinger, Emily Christine" userId="c4099b5c-12cb-4d3c-8a2f-e0c975e58c53" providerId="ADAL" clId="{87443698-7205-B34A-8ECF-17DAEFB67623}" dt="2023-04-06T22:02:49.034" v="905" actId="20577"/>
          <ac:spMkLst>
            <pc:docMk/>
            <pc:sldMk cId="2200990116" sldId="288"/>
            <ac:spMk id="14" creationId="{3B40AA03-01C1-8638-E1D5-6CCFB41E494D}"/>
          </ac:spMkLst>
        </pc:spChg>
        <pc:spChg chg="mod">
          <ac:chgData name="Disinger, Emily Christine" userId="c4099b5c-12cb-4d3c-8a2f-e0c975e58c53" providerId="ADAL" clId="{87443698-7205-B34A-8ECF-17DAEFB67623}" dt="2023-04-06T22:02:53.994" v="916" actId="20577"/>
          <ac:spMkLst>
            <pc:docMk/>
            <pc:sldMk cId="2200990116" sldId="288"/>
            <ac:spMk id="15" creationId="{4950AEE8-1F78-64BC-C74F-BCF9C480B24E}"/>
          </ac:spMkLst>
        </pc:spChg>
      </pc:sldChg>
      <pc:sldChg chg="del">
        <pc:chgData name="Disinger, Emily Christine" userId="c4099b5c-12cb-4d3c-8a2f-e0c975e58c53" providerId="ADAL" clId="{87443698-7205-B34A-8ECF-17DAEFB67623}" dt="2023-04-06T15:53:40.201" v="0" actId="2696"/>
        <pc:sldMkLst>
          <pc:docMk/>
          <pc:sldMk cId="2201171616" sldId="289"/>
        </pc:sldMkLst>
      </pc:sldChg>
      <pc:sldChg chg="modSp mod">
        <pc:chgData name="Disinger, Emily Christine" userId="c4099b5c-12cb-4d3c-8a2f-e0c975e58c53" providerId="ADAL" clId="{87443698-7205-B34A-8ECF-17DAEFB67623}" dt="2023-04-06T22:00:31.921" v="742"/>
        <pc:sldMkLst>
          <pc:docMk/>
          <pc:sldMk cId="330858116" sldId="290"/>
        </pc:sldMkLst>
        <pc:spChg chg="mod">
          <ac:chgData name="Disinger, Emily Christine" userId="c4099b5c-12cb-4d3c-8a2f-e0c975e58c53" providerId="ADAL" clId="{87443698-7205-B34A-8ECF-17DAEFB67623}" dt="2023-04-06T21:59:38.718" v="710" actId="20577"/>
          <ac:spMkLst>
            <pc:docMk/>
            <pc:sldMk cId="330858116" sldId="290"/>
            <ac:spMk id="3" creationId="{0ACF388E-9250-8567-44A4-94D465A16B6A}"/>
          </ac:spMkLst>
        </pc:spChg>
        <pc:spChg chg="mod">
          <ac:chgData name="Disinger, Emily Christine" userId="c4099b5c-12cb-4d3c-8a2f-e0c975e58c53" providerId="ADAL" clId="{87443698-7205-B34A-8ECF-17DAEFB67623}" dt="2023-04-06T21:59:44.699" v="726" actId="20577"/>
          <ac:spMkLst>
            <pc:docMk/>
            <pc:sldMk cId="330858116" sldId="290"/>
            <ac:spMk id="4" creationId="{96DEBAAD-2017-90E8-1A07-CEE9CA29E5A1}"/>
          </ac:spMkLst>
        </pc:spChg>
        <pc:graphicFrameChg chg="mod modGraphic">
          <ac:chgData name="Disinger, Emily Christine" userId="c4099b5c-12cb-4d3c-8a2f-e0c975e58c53" providerId="ADAL" clId="{87443698-7205-B34A-8ECF-17DAEFB67623}" dt="2023-04-06T22:00:31.921" v="742"/>
          <ac:graphicFrameMkLst>
            <pc:docMk/>
            <pc:sldMk cId="330858116" sldId="290"/>
            <ac:graphicFrameMk id="6" creationId="{B915317A-7B69-118B-A391-41D62E177524}"/>
          </ac:graphicFrameMkLst>
        </pc:graphicFrameChg>
      </pc:sldChg>
      <pc:sldChg chg="modSp mod">
        <pc:chgData name="Disinger, Emily Christine" userId="c4099b5c-12cb-4d3c-8a2f-e0c975e58c53" providerId="ADAL" clId="{87443698-7205-B34A-8ECF-17DAEFB67623}" dt="2023-04-06T21:34:13.184" v="112" actId="20577"/>
        <pc:sldMkLst>
          <pc:docMk/>
          <pc:sldMk cId="108841584" sldId="291"/>
        </pc:sldMkLst>
        <pc:spChg chg="mod">
          <ac:chgData name="Disinger, Emily Christine" userId="c4099b5c-12cb-4d3c-8a2f-e0c975e58c53" providerId="ADAL" clId="{87443698-7205-B34A-8ECF-17DAEFB67623}" dt="2023-04-06T21:34:13.184" v="112" actId="20577"/>
          <ac:spMkLst>
            <pc:docMk/>
            <pc:sldMk cId="108841584" sldId="291"/>
            <ac:spMk id="3" creationId="{A1E0D781-1EBC-86C1-3261-DC76B685EB31}"/>
          </ac:spMkLst>
        </pc:spChg>
      </pc:sldChg>
      <pc:sldChg chg="delSp modSp mod">
        <pc:chgData name="Disinger, Emily Christine" userId="c4099b5c-12cb-4d3c-8a2f-e0c975e58c53" providerId="ADAL" clId="{87443698-7205-B34A-8ECF-17DAEFB67623}" dt="2023-04-06T22:03:27.678" v="967" actId="1076"/>
        <pc:sldMkLst>
          <pc:docMk/>
          <pc:sldMk cId="497656020" sldId="292"/>
        </pc:sldMkLst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" creationId="{732374F7-B2AE-CCC3-6404-5DF94770BD74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5" creationId="{7D8AAD4E-6582-C9EE-93FE-0898D015A9D4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6" creationId="{89D705B2-5E37-D34D-6FBD-80B37F9434E3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9" creationId="{94B5DA90-31CA-0886-77E1-EA0E7AAC20F9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11" creationId="{E4171A0D-C9D8-F2C5-D2EF-4CC5250D95B5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13" creationId="{C69A73B7-7EF1-3B8C-F564-47A868C0D455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15" creationId="{336D6542-A1D0-2A77-937C-D586F1B9578E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17" creationId="{E2FCB6E2-E89C-32DA-46CB-1377959EDFB7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19" creationId="{0D51AF72-C7FC-C72D-9527-2A8AEAA41925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21" creationId="{6445C912-FA03-24B5-3FDD-2AD2FE6BDA6D}"/>
          </ac:picMkLst>
        </pc:picChg>
        <pc:picChg chg="del">
          <ac:chgData name="Disinger, Emily Christine" userId="c4099b5c-12cb-4d3c-8a2f-e0c975e58c53" providerId="ADAL" clId="{87443698-7205-B34A-8ECF-17DAEFB67623}" dt="2023-04-06T22:03:02.867" v="918" actId="478"/>
          <ac:picMkLst>
            <pc:docMk/>
            <pc:sldMk cId="497656020" sldId="292"/>
            <ac:picMk id="23" creationId="{C48A37A9-5983-F2F6-D07C-DA26CB73218B}"/>
          </ac:picMkLst>
        </pc:picChg>
        <pc:picChg chg="del">
          <ac:chgData name="Disinger, Emily Christine" userId="c4099b5c-12cb-4d3c-8a2f-e0c975e58c53" providerId="ADAL" clId="{87443698-7205-B34A-8ECF-17DAEFB67623}" dt="2023-04-06T22:03:01.298" v="917" actId="478"/>
          <ac:picMkLst>
            <pc:docMk/>
            <pc:sldMk cId="497656020" sldId="292"/>
            <ac:picMk id="25" creationId="{EA1F99E5-F6ED-C518-9ECA-979931E34106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1" creationId="{366287DF-06E3-B9D6-0086-CACCCA672894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3" creationId="{72A28E3D-1F3E-E0F5-891D-3FD927BC5B01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5" creationId="{37A77B19-0907-B4FA-47D4-6C1641BF4086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7" creationId="{B9C2E612-21F5-9593-74B9-CF409ECBE160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39" creationId="{03C2D7F1-9B45-5BA1-9007-006F93CD77CB}"/>
          </ac:picMkLst>
        </pc:picChg>
        <pc:picChg chg="mod">
          <ac:chgData name="Disinger, Emily Christine" userId="c4099b5c-12cb-4d3c-8a2f-e0c975e58c53" providerId="ADAL" clId="{87443698-7205-B34A-8ECF-17DAEFB67623}" dt="2023-04-06T22:03:27.678" v="967" actId="1076"/>
          <ac:picMkLst>
            <pc:docMk/>
            <pc:sldMk cId="497656020" sldId="292"/>
            <ac:picMk id="41" creationId="{A5B6C1C8-9399-79CB-4873-15DF36A9661B}"/>
          </ac:picMkLst>
        </pc:picChg>
      </pc:sldChg>
      <pc:sldChg chg="addSp delSp modSp new mod">
        <pc:chgData name="Disinger, Emily Christine" userId="c4099b5c-12cb-4d3c-8a2f-e0c975e58c53" providerId="ADAL" clId="{87443698-7205-B34A-8ECF-17DAEFB67623}" dt="2023-04-06T21:55:06.099" v="426" actId="20577"/>
        <pc:sldMkLst>
          <pc:docMk/>
          <pc:sldMk cId="1435667692" sldId="293"/>
        </pc:sldMkLst>
        <pc:spChg chg="mod">
          <ac:chgData name="Disinger, Emily Christine" userId="c4099b5c-12cb-4d3c-8a2f-e0c975e58c53" providerId="ADAL" clId="{87443698-7205-B34A-8ECF-17DAEFB67623}" dt="2023-04-06T21:49:24.983" v="247" actId="20577"/>
          <ac:spMkLst>
            <pc:docMk/>
            <pc:sldMk cId="1435667692" sldId="293"/>
            <ac:spMk id="2" creationId="{261C569E-C0D1-D3F5-3BA6-4E590ACF5EAD}"/>
          </ac:spMkLst>
        </pc:spChg>
        <pc:spChg chg="del">
          <ac:chgData name="Disinger, Emily Christine" userId="c4099b5c-12cb-4d3c-8a2f-e0c975e58c53" providerId="ADAL" clId="{87443698-7205-B34A-8ECF-17DAEFB67623}" dt="2023-04-06T21:48:12.083" v="205" actId="478"/>
          <ac:spMkLst>
            <pc:docMk/>
            <pc:sldMk cId="1435667692" sldId="293"/>
            <ac:spMk id="3" creationId="{8307BC78-9DAF-652A-A9BA-57B85120ADE1}"/>
          </ac:spMkLst>
        </pc:spChg>
        <pc:spChg chg="mod">
          <ac:chgData name="Disinger, Emily Christine" userId="c4099b5c-12cb-4d3c-8a2f-e0c975e58c53" providerId="ADAL" clId="{87443698-7205-B34A-8ECF-17DAEFB67623}" dt="2023-04-06T21:49:35.282" v="269" actId="20577"/>
          <ac:spMkLst>
            <pc:docMk/>
            <pc:sldMk cId="1435667692" sldId="293"/>
            <ac:spMk id="4" creationId="{05331646-61DA-B38C-710F-BCB9961BBDED}"/>
          </ac:spMkLst>
        </pc:spChg>
        <pc:spChg chg="del">
          <ac:chgData name="Disinger, Emily Christine" userId="c4099b5c-12cb-4d3c-8a2f-e0c975e58c53" providerId="ADAL" clId="{87443698-7205-B34A-8ECF-17DAEFB67623}" dt="2023-04-06T21:48:22.995" v="208" actId="478"/>
          <ac:spMkLst>
            <pc:docMk/>
            <pc:sldMk cId="1435667692" sldId="293"/>
            <ac:spMk id="5" creationId="{73855B95-A9C0-A194-C1F0-7D2C9C21AEB7}"/>
          </ac:spMkLst>
        </pc:spChg>
        <pc:spChg chg="mod">
          <ac:chgData name="Disinger, Emily Christine" userId="c4099b5c-12cb-4d3c-8a2f-e0c975e58c53" providerId="ADAL" clId="{87443698-7205-B34A-8ECF-17DAEFB67623}" dt="2023-04-06T21:49:47.020" v="291" actId="20577"/>
          <ac:spMkLst>
            <pc:docMk/>
            <pc:sldMk cId="1435667692" sldId="293"/>
            <ac:spMk id="6" creationId="{F1708F89-40C6-D1BB-3E1A-AD2F96AF3686}"/>
          </ac:spMkLst>
        </pc:spChg>
        <pc:spChg chg="del">
          <ac:chgData name="Disinger, Emily Christine" userId="c4099b5c-12cb-4d3c-8a2f-e0c975e58c53" providerId="ADAL" clId="{87443698-7205-B34A-8ECF-17DAEFB67623}" dt="2023-04-06T21:48:33.312" v="210" actId="478"/>
          <ac:spMkLst>
            <pc:docMk/>
            <pc:sldMk cId="1435667692" sldId="293"/>
            <ac:spMk id="7" creationId="{1E55A3F4-166F-C2BD-10A2-693EED50BA36}"/>
          </ac:spMkLst>
        </pc:spChg>
        <pc:spChg chg="mod">
          <ac:chgData name="Disinger, Emily Christine" userId="c4099b5c-12cb-4d3c-8a2f-e0c975e58c53" providerId="ADAL" clId="{87443698-7205-B34A-8ECF-17DAEFB67623}" dt="2023-04-06T21:55:06.099" v="426" actId="20577"/>
          <ac:spMkLst>
            <pc:docMk/>
            <pc:sldMk cId="1435667692" sldId="293"/>
            <ac:spMk id="8" creationId="{01F5485B-516B-B26E-6045-16F49F5E2ABC}"/>
          </ac:spMkLst>
        </pc:spChg>
        <pc:spChg chg="mod">
          <ac:chgData name="Disinger, Emily Christine" userId="c4099b5c-12cb-4d3c-8a2f-e0c975e58c53" providerId="ADAL" clId="{87443698-7205-B34A-8ECF-17DAEFB67623}" dt="2023-04-06T21:50:15.103" v="322" actId="20577"/>
          <ac:spMkLst>
            <pc:docMk/>
            <pc:sldMk cId="1435667692" sldId="293"/>
            <ac:spMk id="10" creationId="{896B0EB6-49F4-3AB0-1551-FFE7C320F469}"/>
          </ac:spMkLst>
        </pc:spChg>
        <pc:spChg chg="mod">
          <ac:chgData name="Disinger, Emily Christine" userId="c4099b5c-12cb-4d3c-8a2f-e0c975e58c53" providerId="ADAL" clId="{87443698-7205-B34A-8ECF-17DAEFB67623}" dt="2023-04-06T21:50:26.999" v="347" actId="20577"/>
          <ac:spMkLst>
            <pc:docMk/>
            <pc:sldMk cId="1435667692" sldId="293"/>
            <ac:spMk id="11" creationId="{F3A588AC-1F21-2EA3-61B5-FBFDDC196486}"/>
          </ac:spMkLst>
        </pc:spChg>
        <pc:spChg chg="mod">
          <ac:chgData name="Disinger, Emily Christine" userId="c4099b5c-12cb-4d3c-8a2f-e0c975e58c53" providerId="ADAL" clId="{87443698-7205-B34A-8ECF-17DAEFB67623}" dt="2023-04-06T21:52:29.877" v="372" actId="20577"/>
          <ac:spMkLst>
            <pc:docMk/>
            <pc:sldMk cId="1435667692" sldId="293"/>
            <ac:spMk id="12" creationId="{016E41BB-BAAF-F9D5-730B-3A8DF058BA42}"/>
          </ac:spMkLst>
        </pc:spChg>
        <pc:picChg chg="add mod">
          <ac:chgData name="Disinger, Emily Christine" userId="c4099b5c-12cb-4d3c-8a2f-e0c975e58c53" providerId="ADAL" clId="{87443698-7205-B34A-8ECF-17DAEFB67623}" dt="2023-04-06T21:48:13.018" v="206"/>
          <ac:picMkLst>
            <pc:docMk/>
            <pc:sldMk cId="1435667692" sldId="293"/>
            <ac:picMk id="13" creationId="{F62A7B7F-FE1F-DE1A-7721-E3B7194C7E83}"/>
          </ac:picMkLst>
        </pc:picChg>
        <pc:picChg chg="add mod">
          <ac:chgData name="Disinger, Emily Christine" userId="c4099b5c-12cb-4d3c-8a2f-e0c975e58c53" providerId="ADAL" clId="{87443698-7205-B34A-8ECF-17DAEFB67623}" dt="2023-04-06T21:48:23.897" v="209"/>
          <ac:picMkLst>
            <pc:docMk/>
            <pc:sldMk cId="1435667692" sldId="293"/>
            <ac:picMk id="14" creationId="{D482548C-43D0-30F7-DF7F-39DEED641EF8}"/>
          </ac:picMkLst>
        </pc:picChg>
        <pc:picChg chg="add mod">
          <ac:chgData name="Disinger, Emily Christine" userId="c4099b5c-12cb-4d3c-8a2f-e0c975e58c53" providerId="ADAL" clId="{87443698-7205-B34A-8ECF-17DAEFB67623}" dt="2023-04-06T21:48:34.058" v="211"/>
          <ac:picMkLst>
            <pc:docMk/>
            <pc:sldMk cId="1435667692" sldId="293"/>
            <ac:picMk id="15" creationId="{F0390A6A-3B63-E021-B7F8-F4299B3D332A}"/>
          </ac:picMkLst>
        </pc:picChg>
      </pc:sldChg>
      <pc:sldMasterChg chg="modSp modSldLayout">
        <pc:chgData name="Disinger, Emily Christine" userId="c4099b5c-12cb-4d3c-8a2f-e0c975e58c53" providerId="ADAL" clId="{87443698-7205-B34A-8ECF-17DAEFB67623}" dt="2023-04-06T21:41:04.517" v="202"/>
        <pc:sldMasterMkLst>
          <pc:docMk/>
          <pc:sldMasterMk cId="3825614813" sldId="2147483648"/>
        </pc:sldMasterMkLst>
        <pc:spChg chg="mod">
          <ac:chgData name="Disinger, Emily Christine" userId="c4099b5c-12cb-4d3c-8a2f-e0c975e58c53" providerId="ADAL" clId="{87443698-7205-B34A-8ECF-17DAEFB67623}" dt="2023-04-06T20:54:32.430" v="4" actId="2711"/>
          <ac:spMkLst>
            <pc:docMk/>
            <pc:sldMasterMk cId="3825614813" sldId="2147483648"/>
            <ac:spMk id="2" creationId="{CAAF61CC-58D4-72CE-66CA-BFE87D085DCB}"/>
          </ac:spMkLst>
        </pc:spChg>
        <pc:spChg chg="mod">
          <ac:chgData name="Disinger, Emily Christine" userId="c4099b5c-12cb-4d3c-8a2f-e0c975e58c53" providerId="ADAL" clId="{87443698-7205-B34A-8ECF-17DAEFB67623}" dt="2023-04-06T20:54:55.881" v="5" actId="2711"/>
          <ac:spMkLst>
            <pc:docMk/>
            <pc:sldMasterMk cId="3825614813" sldId="2147483648"/>
            <ac:spMk id="3" creationId="{41FD4295-B2CD-F1FF-F99B-B267D1740FB9}"/>
          </ac:spMkLst>
        </pc:spChg>
        <pc:sldLayoutChg chg="modSp">
          <pc:chgData name="Disinger, Emily Christine" userId="c4099b5c-12cb-4d3c-8a2f-e0c975e58c53" providerId="ADAL" clId="{87443698-7205-B34A-8ECF-17DAEFB67623}" dt="2023-04-06T20:55:39.076" v="7" actId="2711"/>
          <pc:sldLayoutMkLst>
            <pc:docMk/>
            <pc:sldMasterMk cId="3825614813" sldId="2147483648"/>
            <pc:sldLayoutMk cId="4214527922" sldId="2147483649"/>
          </pc:sldLayoutMkLst>
          <pc:spChg chg="mod">
            <ac:chgData name="Disinger, Emily Christine" userId="c4099b5c-12cb-4d3c-8a2f-e0c975e58c53" providerId="ADAL" clId="{87443698-7205-B34A-8ECF-17DAEFB67623}" dt="2023-04-06T20:55:39.076" v="7" actId="2711"/>
            <ac:spMkLst>
              <pc:docMk/>
              <pc:sldMasterMk cId="3825614813" sldId="2147483648"/>
              <pc:sldLayoutMk cId="4214527922" sldId="2147483649"/>
              <ac:spMk id="3" creationId="{76FFA1BC-72F9-9048-3E39-D300A3A6A52E}"/>
            </ac:spMkLst>
          </pc:spChg>
          <pc:spChg chg="mod">
            <ac:chgData name="Disinger, Emily Christine" userId="c4099b5c-12cb-4d3c-8a2f-e0c975e58c53" providerId="ADAL" clId="{87443698-7205-B34A-8ECF-17DAEFB67623}" dt="2023-04-06T20:55:24.525" v="6" actId="2711"/>
            <ac:spMkLst>
              <pc:docMk/>
              <pc:sldMasterMk cId="3825614813" sldId="2147483648"/>
              <pc:sldLayoutMk cId="4214527922" sldId="2147483649"/>
              <ac:spMk id="9" creationId="{3F3E966E-ACAB-E285-70D0-66AC08DF1386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6:17.049" v="18" actId="2711"/>
          <pc:sldLayoutMkLst>
            <pc:docMk/>
            <pc:sldMasterMk cId="3825614813" sldId="2147483648"/>
            <pc:sldLayoutMk cId="3639963463" sldId="2147483650"/>
          </pc:sldLayoutMkLst>
          <pc:spChg chg="mod">
            <ac:chgData name="Disinger, Emily Christine" userId="c4099b5c-12cb-4d3c-8a2f-e0c975e58c53" providerId="ADAL" clId="{87443698-7205-B34A-8ECF-17DAEFB67623}" dt="2023-04-06T21:16:17.049" v="18" actId="2711"/>
            <ac:spMkLst>
              <pc:docMk/>
              <pc:sldMasterMk cId="3825614813" sldId="2147483648"/>
              <pc:sldLayoutMk cId="3639963463" sldId="2147483650"/>
              <ac:spMk id="13" creationId="{5FC4CE19-DA95-2729-993D-BB0D45B6B56B}"/>
            </ac:spMkLst>
          </pc:spChg>
        </pc:sldLayoutChg>
        <pc:sldLayoutChg chg="addSp delSp modSp mod">
          <pc:chgData name="Disinger, Emily Christine" userId="c4099b5c-12cb-4d3c-8a2f-e0c975e58c53" providerId="ADAL" clId="{87443698-7205-B34A-8ECF-17DAEFB67623}" dt="2023-04-06T21:41:04.517" v="202"/>
          <pc:sldLayoutMkLst>
            <pc:docMk/>
            <pc:sldMasterMk cId="3825614813" sldId="2147483648"/>
            <pc:sldLayoutMk cId="2216712600" sldId="2147483653"/>
          </pc:sldLayoutMkLst>
          <pc:spChg chg="add mod">
            <ac:chgData name="Disinger, Emily Christine" userId="c4099b5c-12cb-4d3c-8a2f-e0c975e58c53" providerId="ADAL" clId="{87443698-7205-B34A-8ECF-17DAEFB67623}" dt="2023-04-06T21:40:59.612" v="200" actId="20577"/>
            <ac:spMkLst>
              <pc:docMk/>
              <pc:sldMasterMk cId="3825614813" sldId="2147483648"/>
              <pc:sldLayoutMk cId="2216712600" sldId="2147483653"/>
              <ac:spMk id="2" creationId="{140B5B1B-89D1-9945-6AB1-0D9B2E27009A}"/>
            </ac:spMkLst>
          </pc:spChg>
          <pc:spChg chg="mod">
            <ac:chgData name="Disinger, Emily Christine" userId="c4099b5c-12cb-4d3c-8a2f-e0c975e58c53" providerId="ADAL" clId="{87443698-7205-B34A-8ECF-17DAEFB67623}" dt="2023-04-06T21:36:20.153" v="149" actId="948"/>
            <ac:spMkLst>
              <pc:docMk/>
              <pc:sldMasterMk cId="3825614813" sldId="2147483648"/>
              <pc:sldLayoutMk cId="2216712600" sldId="2147483653"/>
              <ac:spMk id="7" creationId="{1813FE17-B697-FB87-4ED6-D832D798E901}"/>
            </ac:spMkLst>
          </pc:spChg>
          <pc:spChg chg="add mod">
            <ac:chgData name="Disinger, Emily Christine" userId="c4099b5c-12cb-4d3c-8a2f-e0c975e58c53" providerId="ADAL" clId="{87443698-7205-B34A-8ECF-17DAEFB67623}" dt="2023-04-06T21:41:02.734" v="201"/>
            <ac:spMkLst>
              <pc:docMk/>
              <pc:sldMasterMk cId="3825614813" sldId="2147483648"/>
              <pc:sldLayoutMk cId="2216712600" sldId="2147483653"/>
              <ac:spMk id="8" creationId="{CCAB75A6-8C36-AD93-09A1-D377BF55C686}"/>
            </ac:spMkLst>
          </pc:spChg>
          <pc:spChg chg="del mod">
            <ac:chgData name="Disinger, Emily Christine" userId="c4099b5c-12cb-4d3c-8a2f-e0c975e58c53" providerId="ADAL" clId="{87443698-7205-B34A-8ECF-17DAEFB67623}" dt="2023-04-06T21:39:54.486" v="167" actId="478"/>
            <ac:spMkLst>
              <pc:docMk/>
              <pc:sldMasterMk cId="3825614813" sldId="2147483648"/>
              <pc:sldLayoutMk cId="2216712600" sldId="2147483653"/>
              <ac:spMk id="9" creationId="{8CE94D6C-2E61-91FC-DA54-8FB71DE93C01}"/>
            </ac:spMkLst>
          </pc:spChg>
          <pc:spChg chg="add mod">
            <ac:chgData name="Disinger, Emily Christine" userId="c4099b5c-12cb-4d3c-8a2f-e0c975e58c53" providerId="ADAL" clId="{87443698-7205-B34A-8ECF-17DAEFB67623}" dt="2023-04-06T21:41:04.517" v="202"/>
            <ac:spMkLst>
              <pc:docMk/>
              <pc:sldMasterMk cId="3825614813" sldId="2147483648"/>
              <pc:sldLayoutMk cId="2216712600" sldId="2147483653"/>
              <ac:spMk id="10" creationId="{9BFCE088-E342-EDAD-213D-39C8B8D85057}"/>
            </ac:spMkLst>
          </pc:spChg>
          <pc:spChg chg="mod">
            <ac:chgData name="Disinger, Emily Christine" userId="c4099b5c-12cb-4d3c-8a2f-e0c975e58c53" providerId="ADAL" clId="{87443698-7205-B34A-8ECF-17DAEFB67623}" dt="2023-04-06T21:36:11.716" v="148" actId="948"/>
            <ac:spMkLst>
              <pc:docMk/>
              <pc:sldMasterMk cId="3825614813" sldId="2147483648"/>
              <pc:sldLayoutMk cId="2216712600" sldId="2147483653"/>
              <ac:spMk id="17" creationId="{43204028-135E-83A2-B94A-693154F531B4}"/>
            </ac:spMkLst>
          </pc:spChg>
          <pc:spChg chg="del mod">
            <ac:chgData name="Disinger, Emily Christine" userId="c4099b5c-12cb-4d3c-8a2f-e0c975e58c53" providerId="ADAL" clId="{87443698-7205-B34A-8ECF-17DAEFB67623}" dt="2023-04-06T21:40:10.939" v="170" actId="478"/>
            <ac:spMkLst>
              <pc:docMk/>
              <pc:sldMasterMk cId="3825614813" sldId="2147483648"/>
              <pc:sldLayoutMk cId="2216712600" sldId="2147483653"/>
              <ac:spMk id="18" creationId="{756D1137-A56F-85A2-FEB3-FEBA9D3C86F5}"/>
            </ac:spMkLst>
          </pc:spChg>
          <pc:spChg chg="mod">
            <ac:chgData name="Disinger, Emily Christine" userId="c4099b5c-12cb-4d3c-8a2f-e0c975e58c53" providerId="ADAL" clId="{87443698-7205-B34A-8ECF-17DAEFB67623}" dt="2023-04-06T21:36:02.917" v="147" actId="948"/>
            <ac:spMkLst>
              <pc:docMk/>
              <pc:sldMasterMk cId="3825614813" sldId="2147483648"/>
              <pc:sldLayoutMk cId="2216712600" sldId="2147483653"/>
              <ac:spMk id="21" creationId="{0A71EF50-386A-A3B9-93FB-6EF179A4EE47}"/>
            </ac:spMkLst>
          </pc:spChg>
          <pc:spChg chg="del mod">
            <ac:chgData name="Disinger, Emily Christine" userId="c4099b5c-12cb-4d3c-8a2f-e0c975e58c53" providerId="ADAL" clId="{87443698-7205-B34A-8ECF-17DAEFB67623}" dt="2023-04-06T21:40:15.962" v="171" actId="478"/>
            <ac:spMkLst>
              <pc:docMk/>
              <pc:sldMasterMk cId="3825614813" sldId="2147483648"/>
              <pc:sldLayoutMk cId="2216712600" sldId="2147483653"/>
              <ac:spMk id="22" creationId="{326B9638-0AB1-0F11-EA67-211E59867313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02:09.324" v="10" actId="403"/>
          <pc:sldLayoutMkLst>
            <pc:docMk/>
            <pc:sldMasterMk cId="3825614813" sldId="2147483648"/>
            <pc:sldLayoutMk cId="569925206" sldId="2147483686"/>
          </pc:sldLayoutMkLst>
          <pc:spChg chg="mod">
            <ac:chgData name="Disinger, Emily Christine" userId="c4099b5c-12cb-4d3c-8a2f-e0c975e58c53" providerId="ADAL" clId="{87443698-7205-B34A-8ECF-17DAEFB67623}" dt="2023-04-06T21:02:09.324" v="10" actId="403"/>
            <ac:spMkLst>
              <pc:docMk/>
              <pc:sldMasterMk cId="3825614813" sldId="2147483648"/>
              <pc:sldLayoutMk cId="569925206" sldId="2147483686"/>
              <ac:spMk id="9" creationId="{D8EDB9B8-C811-84E9-5F58-0130F3A8050C}"/>
            </ac:spMkLst>
          </pc:spChg>
          <pc:spChg chg="mod">
            <ac:chgData name="Disinger, Emily Christine" userId="c4099b5c-12cb-4d3c-8a2f-e0c975e58c53" providerId="ADAL" clId="{87443698-7205-B34A-8ECF-17DAEFB67623}" dt="2023-04-06T20:56:01.033" v="9" actId="2711"/>
            <ac:spMkLst>
              <pc:docMk/>
              <pc:sldMasterMk cId="3825614813" sldId="2147483648"/>
              <pc:sldLayoutMk cId="569925206" sldId="2147483686"/>
              <ac:spMk id="10" creationId="{24BF34A7-30DF-7BD2-A5A2-434BBF6672CA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05:32.783" v="14" actId="2711"/>
          <pc:sldLayoutMkLst>
            <pc:docMk/>
            <pc:sldMasterMk cId="3825614813" sldId="2147483648"/>
            <pc:sldLayoutMk cId="3628432518" sldId="2147483687"/>
          </pc:sldLayoutMkLst>
          <pc:spChg chg="mod">
            <ac:chgData name="Disinger, Emily Christine" userId="c4099b5c-12cb-4d3c-8a2f-e0c975e58c53" providerId="ADAL" clId="{87443698-7205-B34A-8ECF-17DAEFB67623}" dt="2023-04-06T21:05:32.783" v="14" actId="2711"/>
            <ac:spMkLst>
              <pc:docMk/>
              <pc:sldMasterMk cId="3825614813" sldId="2147483648"/>
              <pc:sldLayoutMk cId="3628432518" sldId="2147483687"/>
              <ac:spMk id="13" creationId="{6A937CB7-FF71-AF7C-945C-0E285D7B2D54}"/>
            </ac:spMkLst>
          </pc:spChg>
          <pc:spChg chg="mod">
            <ac:chgData name="Disinger, Emily Christine" userId="c4099b5c-12cb-4d3c-8a2f-e0c975e58c53" providerId="ADAL" clId="{87443698-7205-B34A-8ECF-17DAEFB67623}" dt="2023-04-06T21:05:23.725" v="13" actId="2711"/>
            <ac:spMkLst>
              <pc:docMk/>
              <pc:sldMasterMk cId="3825614813" sldId="2147483648"/>
              <pc:sldLayoutMk cId="3628432518" sldId="2147483687"/>
              <ac:spMk id="14" creationId="{EEA1DABA-769B-1407-1BFC-75930C1DE70F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6:01.438" v="17" actId="2711"/>
          <pc:sldLayoutMkLst>
            <pc:docMk/>
            <pc:sldMasterMk cId="3825614813" sldId="2147483648"/>
            <pc:sldLayoutMk cId="1626903686" sldId="2147483688"/>
          </pc:sldLayoutMkLst>
          <pc:spChg chg="mod">
            <ac:chgData name="Disinger, Emily Christine" userId="c4099b5c-12cb-4d3c-8a2f-e0c975e58c53" providerId="ADAL" clId="{87443698-7205-B34A-8ECF-17DAEFB67623}" dt="2023-04-06T21:16:01.438" v="17" actId="2711"/>
            <ac:spMkLst>
              <pc:docMk/>
              <pc:sldMasterMk cId="3825614813" sldId="2147483648"/>
              <pc:sldLayoutMk cId="1626903686" sldId="2147483688"/>
              <ac:spMk id="5" creationId="{65EE62C3-A7DA-7701-DE4B-C1A290C4FAE3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4:49.418" v="52" actId="2711"/>
          <pc:sldLayoutMkLst>
            <pc:docMk/>
            <pc:sldMasterMk cId="3825614813" sldId="2147483648"/>
            <pc:sldLayoutMk cId="703653978" sldId="2147483691"/>
          </pc:sldLayoutMkLst>
          <pc:spChg chg="mod">
            <ac:chgData name="Disinger, Emily Christine" userId="c4099b5c-12cb-4d3c-8a2f-e0c975e58c53" providerId="ADAL" clId="{87443698-7205-B34A-8ECF-17DAEFB67623}" dt="2023-04-06T21:24:49.418" v="52" actId="2711"/>
            <ac:spMkLst>
              <pc:docMk/>
              <pc:sldMasterMk cId="3825614813" sldId="2147483648"/>
              <pc:sldLayoutMk cId="703653978" sldId="2147483691"/>
              <ac:spMk id="9" creationId="{3F3E966E-ACAB-E285-70D0-66AC08DF1386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6:34.784" v="19" actId="2711"/>
          <pc:sldLayoutMkLst>
            <pc:docMk/>
            <pc:sldMasterMk cId="3825614813" sldId="2147483648"/>
            <pc:sldLayoutMk cId="1681714512" sldId="2147483701"/>
          </pc:sldLayoutMkLst>
          <pc:spChg chg="mod">
            <ac:chgData name="Disinger, Emily Christine" userId="c4099b5c-12cb-4d3c-8a2f-e0c975e58c53" providerId="ADAL" clId="{87443698-7205-B34A-8ECF-17DAEFB67623}" dt="2023-04-06T21:16:34.784" v="19" actId="2711"/>
            <ac:spMkLst>
              <pc:docMk/>
              <pc:sldMasterMk cId="3825614813" sldId="2147483648"/>
              <pc:sldLayoutMk cId="1681714512" sldId="2147483701"/>
              <ac:spMk id="13" creationId="{5CA31FF2-2F1A-7D0F-36B0-1773F6A9AB34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05:03.114" v="12" actId="2711"/>
          <pc:sldLayoutMkLst>
            <pc:docMk/>
            <pc:sldMasterMk cId="3825614813" sldId="2147483648"/>
            <pc:sldLayoutMk cId="3586611153" sldId="2147483702"/>
          </pc:sldLayoutMkLst>
          <pc:spChg chg="mod">
            <ac:chgData name="Disinger, Emily Christine" userId="c4099b5c-12cb-4d3c-8a2f-e0c975e58c53" providerId="ADAL" clId="{87443698-7205-B34A-8ECF-17DAEFB67623}" dt="2023-04-06T21:05:03.114" v="12" actId="2711"/>
            <ac:spMkLst>
              <pc:docMk/>
              <pc:sldMasterMk cId="3825614813" sldId="2147483648"/>
              <pc:sldLayoutMk cId="3586611153" sldId="2147483702"/>
              <ac:spMk id="6" creationId="{5FF931D0-D7E7-D9E1-3CCC-83299A09228A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4:57.934" v="53" actId="2711"/>
          <pc:sldLayoutMkLst>
            <pc:docMk/>
            <pc:sldMasterMk cId="3825614813" sldId="2147483648"/>
            <pc:sldLayoutMk cId="1618025383" sldId="2147483703"/>
          </pc:sldLayoutMkLst>
          <pc:spChg chg="mod">
            <ac:chgData name="Disinger, Emily Christine" userId="c4099b5c-12cb-4d3c-8a2f-e0c975e58c53" providerId="ADAL" clId="{87443698-7205-B34A-8ECF-17DAEFB67623}" dt="2023-04-06T21:24:57.934" v="53" actId="2711"/>
            <ac:spMkLst>
              <pc:docMk/>
              <pc:sldMasterMk cId="3825614813" sldId="2147483648"/>
              <pc:sldLayoutMk cId="1618025383" sldId="2147483703"/>
              <ac:spMk id="5" creationId="{E3D40940-377F-6BBC-02CB-083B672BF56B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4:27.611" v="51" actId="948"/>
          <pc:sldLayoutMkLst>
            <pc:docMk/>
            <pc:sldMasterMk cId="3825614813" sldId="2147483648"/>
            <pc:sldLayoutMk cId="3347540712" sldId="2147483704"/>
          </pc:sldLayoutMkLst>
          <pc:spChg chg="mod">
            <ac:chgData name="Disinger, Emily Christine" userId="c4099b5c-12cb-4d3c-8a2f-e0c975e58c53" providerId="ADAL" clId="{87443698-7205-B34A-8ECF-17DAEFB67623}" dt="2023-04-06T21:23:53.247" v="47" actId="948"/>
            <ac:spMkLst>
              <pc:docMk/>
              <pc:sldMasterMk cId="3825614813" sldId="2147483648"/>
              <pc:sldLayoutMk cId="3347540712" sldId="2147483704"/>
              <ac:spMk id="44" creationId="{1BA8130D-B7F2-9815-5056-6F334D4BBAEF}"/>
            </ac:spMkLst>
          </pc:spChg>
          <pc:spChg chg="mod">
            <ac:chgData name="Disinger, Emily Christine" userId="c4099b5c-12cb-4d3c-8a2f-e0c975e58c53" providerId="ADAL" clId="{87443698-7205-B34A-8ECF-17DAEFB67623}" dt="2023-04-06T21:24:00.639" v="48" actId="948"/>
            <ac:spMkLst>
              <pc:docMk/>
              <pc:sldMasterMk cId="3825614813" sldId="2147483648"/>
              <pc:sldLayoutMk cId="3347540712" sldId="2147483704"/>
              <ac:spMk id="45" creationId="{A41A66E4-0B84-E1FB-88CD-3E0E6E80C49D}"/>
            </ac:spMkLst>
          </pc:spChg>
          <pc:spChg chg="mod">
            <ac:chgData name="Disinger, Emily Christine" userId="c4099b5c-12cb-4d3c-8a2f-e0c975e58c53" providerId="ADAL" clId="{87443698-7205-B34A-8ECF-17DAEFB67623}" dt="2023-04-06T21:24:07.750" v="49" actId="948"/>
            <ac:spMkLst>
              <pc:docMk/>
              <pc:sldMasterMk cId="3825614813" sldId="2147483648"/>
              <pc:sldLayoutMk cId="3347540712" sldId="2147483704"/>
              <ac:spMk id="46" creationId="{235E5CE7-3D80-1BB5-DACD-8A63CA927E9A}"/>
            </ac:spMkLst>
          </pc:spChg>
          <pc:spChg chg="mod">
            <ac:chgData name="Disinger, Emily Christine" userId="c4099b5c-12cb-4d3c-8a2f-e0c975e58c53" providerId="ADAL" clId="{87443698-7205-B34A-8ECF-17DAEFB67623}" dt="2023-04-06T21:24:15.911" v="50" actId="948"/>
            <ac:spMkLst>
              <pc:docMk/>
              <pc:sldMasterMk cId="3825614813" sldId="2147483648"/>
              <pc:sldLayoutMk cId="3347540712" sldId="2147483704"/>
              <ac:spMk id="47" creationId="{685C02D4-EA4F-4962-D397-F6439EC5C6E9}"/>
            </ac:spMkLst>
          </pc:spChg>
          <pc:spChg chg="mod">
            <ac:chgData name="Disinger, Emily Christine" userId="c4099b5c-12cb-4d3c-8a2f-e0c975e58c53" providerId="ADAL" clId="{87443698-7205-B34A-8ECF-17DAEFB67623}" dt="2023-04-06T21:24:27.611" v="51" actId="948"/>
            <ac:spMkLst>
              <pc:docMk/>
              <pc:sldMasterMk cId="3825614813" sldId="2147483648"/>
              <pc:sldLayoutMk cId="3347540712" sldId="2147483704"/>
              <ac:spMk id="48" creationId="{1F46F0A7-55C4-6BAE-BCB0-157A86C91997}"/>
            </ac:spMkLst>
          </pc:spChg>
          <pc:spChg chg="mod">
            <ac:chgData name="Disinger, Emily Christine" userId="c4099b5c-12cb-4d3c-8a2f-e0c975e58c53" providerId="ADAL" clId="{87443698-7205-B34A-8ECF-17DAEFB67623}" dt="2023-04-06T21:22:56.934" v="45" actId="2711"/>
            <ac:spMkLst>
              <pc:docMk/>
              <pc:sldMasterMk cId="3825614813" sldId="2147483648"/>
              <pc:sldLayoutMk cId="3347540712" sldId="2147483704"/>
              <ac:spMk id="54" creationId="{F45DEB53-8B0A-80C6-DDED-B72344235087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0:10.417" v="27" actId="2711"/>
          <pc:sldLayoutMkLst>
            <pc:docMk/>
            <pc:sldMasterMk cId="3825614813" sldId="2147483648"/>
            <pc:sldLayoutMk cId="1588244453" sldId="2147483705"/>
          </pc:sldLayoutMkLst>
          <pc:spChg chg="mod">
            <ac:chgData name="Disinger, Emily Christine" userId="c4099b5c-12cb-4d3c-8a2f-e0c975e58c53" providerId="ADAL" clId="{87443698-7205-B34A-8ECF-17DAEFB67623}" dt="2023-04-06T21:20:10.417" v="27" actId="2711"/>
            <ac:spMkLst>
              <pc:docMk/>
              <pc:sldMasterMk cId="3825614813" sldId="2147483648"/>
              <pc:sldLayoutMk cId="1588244453" sldId="2147483705"/>
              <ac:spMk id="12" creationId="{6AB35901-94D3-C7C4-1CE7-B31E29C657CD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9:44.791" v="26" actId="2711"/>
          <pc:sldLayoutMkLst>
            <pc:docMk/>
            <pc:sldMasterMk cId="3825614813" sldId="2147483648"/>
            <pc:sldLayoutMk cId="15941760" sldId="2147483706"/>
          </pc:sldLayoutMkLst>
          <pc:spChg chg="mod">
            <ac:chgData name="Disinger, Emily Christine" userId="c4099b5c-12cb-4d3c-8a2f-e0c975e58c53" providerId="ADAL" clId="{87443698-7205-B34A-8ECF-17DAEFB67623}" dt="2023-04-06T21:19:44.791" v="26" actId="2711"/>
            <ac:spMkLst>
              <pc:docMk/>
              <pc:sldMasterMk cId="3825614813" sldId="2147483648"/>
              <pc:sldLayoutMk cId="15941760" sldId="2147483706"/>
              <ac:spMk id="11" creationId="{6AFB8997-E903-BD34-CBB7-A70F3BD090A1}"/>
            </ac:spMkLst>
          </pc:spChg>
        </pc:sldLayoutChg>
        <pc:sldLayoutChg chg="addSp modSp mod">
          <pc:chgData name="Disinger, Emily Christine" userId="c4099b5c-12cb-4d3c-8a2f-e0c975e58c53" providerId="ADAL" clId="{87443698-7205-B34A-8ECF-17DAEFB67623}" dt="2023-04-06T21:21:13.023" v="41" actId="1036"/>
          <pc:sldLayoutMkLst>
            <pc:docMk/>
            <pc:sldMasterMk cId="3825614813" sldId="2147483648"/>
            <pc:sldLayoutMk cId="2750330322" sldId="2147483707"/>
          </pc:sldLayoutMkLst>
          <pc:spChg chg="add mod">
            <ac:chgData name="Disinger, Emily Christine" userId="c4099b5c-12cb-4d3c-8a2f-e0c975e58c53" providerId="ADAL" clId="{87443698-7205-B34A-8ECF-17DAEFB67623}" dt="2023-04-06T21:20:21.707" v="28"/>
            <ac:spMkLst>
              <pc:docMk/>
              <pc:sldMasterMk cId="3825614813" sldId="2147483648"/>
              <pc:sldLayoutMk cId="2750330322" sldId="2147483707"/>
              <ac:spMk id="3" creationId="{924D92CB-DB6C-EEE8-BDA7-E3D7B0643641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4" creationId="{69A59AA2-58AF-A659-F919-8BDA04ADA496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6" creationId="{60A3B0E8-AC0D-A169-37E3-2D123D6EBF24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11" creationId="{E4F1D849-D57F-29CA-A61A-410807726101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13" creationId="{640970D8-E511-89A8-FC5C-6DB37485ADE3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14" creationId="{6B04B79A-B4BD-0306-3D46-D570E1F51CA6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15" creationId="{450B4796-C4B7-C272-5ADD-7D6C896B703E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2" creationId="{4633AE4D-056F-FC97-1F10-877F247AB319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3" creationId="{19716662-3C77-F831-E45C-F9EA49810F58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4" creationId="{1ED1A14F-5E0D-476E-9C60-BD987EFC4940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5" creationId="{A0003A4C-26CB-DD7F-0B22-024AFB58DC67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6" creationId="{08CE8D58-56A2-6AE5-AB18-C53F4134DD88}"/>
            </ac:spMkLst>
          </pc:spChg>
          <pc:spChg chg="mod">
            <ac:chgData name="Disinger, Emily Christine" userId="c4099b5c-12cb-4d3c-8a2f-e0c975e58c53" providerId="ADAL" clId="{87443698-7205-B34A-8ECF-17DAEFB67623}" dt="2023-04-06T21:21:13.023" v="41" actId="1036"/>
            <ac:spMkLst>
              <pc:docMk/>
              <pc:sldMasterMk cId="3825614813" sldId="2147483648"/>
              <pc:sldLayoutMk cId="2750330322" sldId="2147483707"/>
              <ac:spMk id="27" creationId="{7A4C2D1F-1A58-AC60-F606-B816E5F23FFF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1:51.686" v="43" actId="2711"/>
          <pc:sldLayoutMkLst>
            <pc:docMk/>
            <pc:sldMasterMk cId="3825614813" sldId="2147483648"/>
            <pc:sldLayoutMk cId="885527150" sldId="2147483709"/>
          </pc:sldLayoutMkLst>
          <pc:spChg chg="mod">
            <ac:chgData name="Disinger, Emily Christine" userId="c4099b5c-12cb-4d3c-8a2f-e0c975e58c53" providerId="ADAL" clId="{87443698-7205-B34A-8ECF-17DAEFB67623}" dt="2023-04-06T21:21:51.686" v="43" actId="2711"/>
            <ac:spMkLst>
              <pc:docMk/>
              <pc:sldMasterMk cId="3825614813" sldId="2147483648"/>
              <pc:sldLayoutMk cId="885527150" sldId="2147483709"/>
              <ac:spMk id="12" creationId="{6AB35901-94D3-C7C4-1CE7-B31E29C657CD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2:14.169" v="44" actId="2711"/>
          <pc:sldLayoutMkLst>
            <pc:docMk/>
            <pc:sldMasterMk cId="3825614813" sldId="2147483648"/>
            <pc:sldLayoutMk cId="1703441832" sldId="2147483710"/>
          </pc:sldLayoutMkLst>
          <pc:spChg chg="mod">
            <ac:chgData name="Disinger, Emily Christine" userId="c4099b5c-12cb-4d3c-8a2f-e0c975e58c53" providerId="ADAL" clId="{87443698-7205-B34A-8ECF-17DAEFB67623}" dt="2023-04-06T21:22:14.169" v="44" actId="2711"/>
            <ac:spMkLst>
              <pc:docMk/>
              <pc:sldMasterMk cId="3825614813" sldId="2147483648"/>
              <pc:sldLayoutMk cId="1703441832" sldId="2147483710"/>
              <ac:spMk id="12" creationId="{6AB35901-94D3-C7C4-1CE7-B31E29C657CD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7:00.895" v="22" actId="2711"/>
          <pc:sldLayoutMkLst>
            <pc:docMk/>
            <pc:sldMasterMk cId="3825614813" sldId="2147483648"/>
            <pc:sldLayoutMk cId="1726685085" sldId="2147483711"/>
          </pc:sldLayoutMkLst>
          <pc:spChg chg="mod">
            <ac:chgData name="Disinger, Emily Christine" userId="c4099b5c-12cb-4d3c-8a2f-e0c975e58c53" providerId="ADAL" clId="{87443698-7205-B34A-8ECF-17DAEFB67623}" dt="2023-04-06T21:17:00.895" v="22" actId="2711"/>
            <ac:spMkLst>
              <pc:docMk/>
              <pc:sldMasterMk cId="3825614813" sldId="2147483648"/>
              <pc:sldLayoutMk cId="1726685085" sldId="2147483711"/>
              <ac:spMk id="6" creationId="{710C66FF-C32F-9EF8-4FBC-44E08230B658}"/>
            </ac:spMkLst>
          </pc:spChg>
          <pc:spChg chg="mod">
            <ac:chgData name="Disinger, Emily Christine" userId="c4099b5c-12cb-4d3c-8a2f-e0c975e58c53" providerId="ADAL" clId="{87443698-7205-B34A-8ECF-17DAEFB67623}" dt="2023-04-06T21:16:55.755" v="21" actId="2711"/>
            <ac:spMkLst>
              <pc:docMk/>
              <pc:sldMasterMk cId="3825614813" sldId="2147483648"/>
              <pc:sldLayoutMk cId="1726685085" sldId="2147483711"/>
              <ac:spMk id="13" creationId="{6A937CB7-FF71-AF7C-945C-0E285D7B2D54}"/>
            </ac:spMkLst>
          </pc:spChg>
          <pc:spChg chg="mod">
            <ac:chgData name="Disinger, Emily Christine" userId="c4099b5c-12cb-4d3c-8a2f-e0c975e58c53" providerId="ADAL" clId="{87443698-7205-B34A-8ECF-17DAEFB67623}" dt="2023-04-06T21:16:48.747" v="20" actId="2711"/>
            <ac:spMkLst>
              <pc:docMk/>
              <pc:sldMasterMk cId="3825614813" sldId="2147483648"/>
              <pc:sldLayoutMk cId="1726685085" sldId="2147483711"/>
              <ac:spMk id="14" creationId="{EEA1DABA-769B-1407-1BFC-75930C1DE70F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9:15.715" v="25" actId="2711"/>
          <pc:sldLayoutMkLst>
            <pc:docMk/>
            <pc:sldMasterMk cId="3825614813" sldId="2147483648"/>
            <pc:sldLayoutMk cId="2460767190" sldId="2147483712"/>
          </pc:sldLayoutMkLst>
          <pc:spChg chg="mod">
            <ac:chgData name="Disinger, Emily Christine" userId="c4099b5c-12cb-4d3c-8a2f-e0c975e58c53" providerId="ADAL" clId="{87443698-7205-B34A-8ECF-17DAEFB67623}" dt="2023-04-06T21:17:18.212" v="24" actId="2711"/>
            <ac:spMkLst>
              <pc:docMk/>
              <pc:sldMasterMk cId="3825614813" sldId="2147483648"/>
              <pc:sldLayoutMk cId="2460767190" sldId="2147483712"/>
              <ac:spMk id="6" creationId="{710C66FF-C32F-9EF8-4FBC-44E08230B658}"/>
            </ac:spMkLst>
          </pc:spChg>
          <pc:spChg chg="mod">
            <ac:chgData name="Disinger, Emily Christine" userId="c4099b5c-12cb-4d3c-8a2f-e0c975e58c53" providerId="ADAL" clId="{87443698-7205-B34A-8ECF-17DAEFB67623}" dt="2023-04-06T21:19:15.715" v="25" actId="2711"/>
            <ac:spMkLst>
              <pc:docMk/>
              <pc:sldMasterMk cId="3825614813" sldId="2147483648"/>
              <pc:sldLayoutMk cId="2460767190" sldId="2147483712"/>
              <ac:spMk id="10" creationId="{347E27B2-1DE2-3469-81EF-9EBD7DC7AFBA}"/>
            </ac:spMkLst>
          </pc:spChg>
          <pc:spChg chg="mod">
            <ac:chgData name="Disinger, Emily Christine" userId="c4099b5c-12cb-4d3c-8a2f-e0c975e58c53" providerId="ADAL" clId="{87443698-7205-B34A-8ECF-17DAEFB67623}" dt="2023-04-06T21:17:11.806" v="23" actId="2711"/>
            <ac:spMkLst>
              <pc:docMk/>
              <pc:sldMasterMk cId="3825614813" sldId="2147483648"/>
              <pc:sldLayoutMk cId="2460767190" sldId="2147483712"/>
              <ac:spMk id="13" creationId="{6A937CB7-FF71-AF7C-945C-0E285D7B2D54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21:31.797" v="42" actId="2711"/>
          <pc:sldLayoutMkLst>
            <pc:docMk/>
            <pc:sldMasterMk cId="3825614813" sldId="2147483648"/>
            <pc:sldLayoutMk cId="1689313171" sldId="2147483713"/>
          </pc:sldLayoutMkLst>
          <pc:spChg chg="mod">
            <ac:chgData name="Disinger, Emily Christine" userId="c4099b5c-12cb-4d3c-8a2f-e0c975e58c53" providerId="ADAL" clId="{87443698-7205-B34A-8ECF-17DAEFB67623}" dt="2023-04-06T21:21:31.797" v="42" actId="2711"/>
            <ac:spMkLst>
              <pc:docMk/>
              <pc:sldMasterMk cId="3825614813" sldId="2147483648"/>
              <pc:sldLayoutMk cId="1689313171" sldId="2147483713"/>
              <ac:spMk id="14" creationId="{EEA1DABA-769B-1407-1BFC-75930C1DE70F}"/>
            </ac:spMkLst>
          </pc:spChg>
        </pc:sldLayoutChg>
        <pc:sldLayoutChg chg="modSp">
          <pc:chgData name="Disinger, Emily Christine" userId="c4099b5c-12cb-4d3c-8a2f-e0c975e58c53" providerId="ADAL" clId="{87443698-7205-B34A-8ECF-17DAEFB67623}" dt="2023-04-06T21:15:49.679" v="16" actId="2711"/>
          <pc:sldLayoutMkLst>
            <pc:docMk/>
            <pc:sldMasterMk cId="3825614813" sldId="2147483648"/>
            <pc:sldLayoutMk cId="1131998448" sldId="2147483714"/>
          </pc:sldLayoutMkLst>
          <pc:spChg chg="mod">
            <ac:chgData name="Disinger, Emily Christine" userId="c4099b5c-12cb-4d3c-8a2f-e0c975e58c53" providerId="ADAL" clId="{87443698-7205-B34A-8ECF-17DAEFB67623}" dt="2023-04-06T21:15:49.679" v="16" actId="2711"/>
            <ac:spMkLst>
              <pc:docMk/>
              <pc:sldMasterMk cId="3825614813" sldId="2147483648"/>
              <pc:sldLayoutMk cId="1131998448" sldId="2147483714"/>
              <ac:spMk id="13" creationId="{6A937CB7-FF71-AF7C-945C-0E285D7B2D54}"/>
            </ac:spMkLst>
          </pc:spChg>
          <pc:spChg chg="mod">
            <ac:chgData name="Disinger, Emily Christine" userId="c4099b5c-12cb-4d3c-8a2f-e0c975e58c53" providerId="ADAL" clId="{87443698-7205-B34A-8ECF-17DAEFB67623}" dt="2023-04-06T21:15:43.980" v="15" actId="2711"/>
            <ac:spMkLst>
              <pc:docMk/>
              <pc:sldMasterMk cId="3825614813" sldId="2147483648"/>
              <pc:sldLayoutMk cId="1131998448" sldId="2147483714"/>
              <ac:spMk id="14" creationId="{EEA1DABA-769B-1407-1BFC-75930C1DE70F}"/>
            </ac:spMkLst>
          </pc:spChg>
        </pc:sldLayoutChg>
      </pc:sldMasterChg>
    </pc:docChg>
  </pc:docChgLst>
  <pc:docChgLst>
    <pc:chgData name="Disinger, Emily Christine" userId="c4099b5c-12cb-4d3c-8a2f-e0c975e58c53" providerId="ADAL" clId="{D623D4E1-82CA-B840-A79B-2203BD499F11}"/>
    <pc:docChg chg="undo custSel addSld delSld modSld">
      <pc:chgData name="Disinger, Emily Christine" userId="c4099b5c-12cb-4d3c-8a2f-e0c975e58c53" providerId="ADAL" clId="{D623D4E1-82CA-B840-A79B-2203BD499F11}" dt="2023-04-13T21:18:29.505" v="176" actId="20577"/>
      <pc:docMkLst>
        <pc:docMk/>
      </pc:docMkLst>
      <pc:sldChg chg="modSp mod">
        <pc:chgData name="Disinger, Emily Christine" userId="c4099b5c-12cb-4d3c-8a2f-e0c975e58c53" providerId="ADAL" clId="{D623D4E1-82CA-B840-A79B-2203BD499F11}" dt="2023-04-13T21:16:23.601" v="147" actId="20577"/>
        <pc:sldMkLst>
          <pc:docMk/>
          <pc:sldMk cId="4154997097" sldId="267"/>
        </pc:sldMkLst>
        <pc:spChg chg="mod">
          <ac:chgData name="Disinger, Emily Christine" userId="c4099b5c-12cb-4d3c-8a2f-e0c975e58c53" providerId="ADAL" clId="{D623D4E1-82CA-B840-A79B-2203BD499F11}" dt="2023-04-13T21:16:23.601" v="147" actId="20577"/>
          <ac:spMkLst>
            <pc:docMk/>
            <pc:sldMk cId="4154997097" sldId="267"/>
            <ac:spMk id="3" creationId="{5991BF94-59A9-105F-273E-B29E440F2501}"/>
          </ac:spMkLst>
        </pc:spChg>
      </pc:sldChg>
      <pc:sldChg chg="addSp delSp modSp mod">
        <pc:chgData name="Disinger, Emily Christine" userId="c4099b5c-12cb-4d3c-8a2f-e0c975e58c53" providerId="ADAL" clId="{D623D4E1-82CA-B840-A79B-2203BD499F11}" dt="2023-04-12T14:39:32.837" v="138" actId="21"/>
        <pc:sldMkLst>
          <pc:docMk/>
          <pc:sldMk cId="2716960860" sldId="281"/>
        </pc:sldMkLst>
        <pc:spChg chg="add mod">
          <ac:chgData name="Disinger, Emily Christine" userId="c4099b5c-12cb-4d3c-8a2f-e0c975e58c53" providerId="ADAL" clId="{D623D4E1-82CA-B840-A79B-2203BD499F11}" dt="2023-04-12T14:39:27.545" v="136" actId="21"/>
          <ac:spMkLst>
            <pc:docMk/>
            <pc:sldMk cId="2716960860" sldId="281"/>
            <ac:spMk id="6" creationId="{541E3D4E-9998-6287-64F2-6473855D7582}"/>
          </ac:spMkLst>
        </pc:spChg>
        <pc:spChg chg="add mod">
          <ac:chgData name="Disinger, Emily Christine" userId="c4099b5c-12cb-4d3c-8a2f-e0c975e58c53" providerId="ADAL" clId="{D623D4E1-82CA-B840-A79B-2203BD499F11}" dt="2023-04-12T14:39:29.907" v="137" actId="21"/>
          <ac:spMkLst>
            <pc:docMk/>
            <pc:sldMk cId="2716960860" sldId="281"/>
            <ac:spMk id="9" creationId="{BD125501-523C-FFF3-A4B4-08838922AFEC}"/>
          </ac:spMkLst>
        </pc:spChg>
        <pc:spChg chg="add mod">
          <ac:chgData name="Disinger, Emily Christine" userId="c4099b5c-12cb-4d3c-8a2f-e0c975e58c53" providerId="ADAL" clId="{D623D4E1-82CA-B840-A79B-2203BD499F11}" dt="2023-04-12T14:39:32.837" v="138" actId="21"/>
          <ac:spMkLst>
            <pc:docMk/>
            <pc:sldMk cId="2716960860" sldId="281"/>
            <ac:spMk id="12" creationId="{9ED2257C-D8EA-33C7-3594-2ED2CD1F9EE5}"/>
          </ac:spMkLst>
        </pc:spChg>
        <pc:picChg chg="del">
          <ac:chgData name="Disinger, Emily Christine" userId="c4099b5c-12cb-4d3c-8a2f-e0c975e58c53" providerId="ADAL" clId="{D623D4E1-82CA-B840-A79B-2203BD499F11}" dt="2023-04-12T14:39:27.545" v="136" actId="21"/>
          <ac:picMkLst>
            <pc:docMk/>
            <pc:sldMk cId="2716960860" sldId="281"/>
            <ac:picMk id="10" creationId="{7CDD6CBA-836B-DB3E-79E3-30AF123F8E5C}"/>
          </ac:picMkLst>
        </pc:picChg>
        <pc:picChg chg="del">
          <ac:chgData name="Disinger, Emily Christine" userId="c4099b5c-12cb-4d3c-8a2f-e0c975e58c53" providerId="ADAL" clId="{D623D4E1-82CA-B840-A79B-2203BD499F11}" dt="2023-04-12T14:39:32.837" v="138" actId="21"/>
          <ac:picMkLst>
            <pc:docMk/>
            <pc:sldMk cId="2716960860" sldId="281"/>
            <ac:picMk id="14" creationId="{FD39BCCC-D9C6-BD80-2292-BC71D643ED50}"/>
          </ac:picMkLst>
        </pc:picChg>
        <pc:picChg chg="del">
          <ac:chgData name="Disinger, Emily Christine" userId="c4099b5c-12cb-4d3c-8a2f-e0c975e58c53" providerId="ADAL" clId="{D623D4E1-82CA-B840-A79B-2203BD499F11}" dt="2023-04-12T14:39:29.907" v="137" actId="21"/>
          <ac:picMkLst>
            <pc:docMk/>
            <pc:sldMk cId="2716960860" sldId="281"/>
            <ac:picMk id="16" creationId="{E30000B0-6253-B229-D839-6001F800A8B4}"/>
          </ac:picMkLst>
        </pc:picChg>
      </pc:sldChg>
      <pc:sldChg chg="addSp delSp modSp mod">
        <pc:chgData name="Disinger, Emily Christine" userId="c4099b5c-12cb-4d3c-8a2f-e0c975e58c53" providerId="ADAL" clId="{D623D4E1-82CA-B840-A79B-2203BD499F11}" dt="2023-04-12T14:39:45.203" v="139" actId="21"/>
        <pc:sldMkLst>
          <pc:docMk/>
          <pc:sldMk cId="3365050261" sldId="284"/>
        </pc:sldMkLst>
        <pc:spChg chg="add mod">
          <ac:chgData name="Disinger, Emily Christine" userId="c4099b5c-12cb-4d3c-8a2f-e0c975e58c53" providerId="ADAL" clId="{D623D4E1-82CA-B840-A79B-2203BD499F11}" dt="2023-04-12T14:39:45.203" v="139" actId="21"/>
          <ac:spMkLst>
            <pc:docMk/>
            <pc:sldMk cId="3365050261" sldId="284"/>
            <ac:spMk id="3" creationId="{CFAFE012-960D-64C2-D205-7B2DB10515A8}"/>
          </ac:spMkLst>
        </pc:spChg>
        <pc:picChg chg="del">
          <ac:chgData name="Disinger, Emily Christine" userId="c4099b5c-12cb-4d3c-8a2f-e0c975e58c53" providerId="ADAL" clId="{D623D4E1-82CA-B840-A79B-2203BD499F11}" dt="2023-04-12T14:39:45.203" v="139" actId="21"/>
          <ac:picMkLst>
            <pc:docMk/>
            <pc:sldMk cId="3365050261" sldId="284"/>
            <ac:picMk id="16" creationId="{53DF1939-4C58-2D0A-E98A-A197936892A6}"/>
          </ac:picMkLst>
        </pc:picChg>
      </pc:sldChg>
      <pc:sldChg chg="addSp delSp modSp mod">
        <pc:chgData name="Disinger, Emily Christine" userId="c4099b5c-12cb-4d3c-8a2f-e0c975e58c53" providerId="ADAL" clId="{D623D4E1-82CA-B840-A79B-2203BD499F11}" dt="2023-04-13T21:18:29.505" v="176" actId="20577"/>
        <pc:sldMkLst>
          <pc:docMk/>
          <pc:sldMk cId="2200990116" sldId="288"/>
        </pc:sldMkLst>
        <pc:spChg chg="mod">
          <ac:chgData name="Disinger, Emily Christine" userId="c4099b5c-12cb-4d3c-8a2f-e0c975e58c53" providerId="ADAL" clId="{D623D4E1-82CA-B840-A79B-2203BD499F11}" dt="2023-04-13T21:18:29.505" v="176" actId="20577"/>
          <ac:spMkLst>
            <pc:docMk/>
            <pc:sldMk cId="2200990116" sldId="288"/>
            <ac:spMk id="4" creationId="{96212A6D-0A02-B5DF-AC94-57308AFE5124}"/>
          </ac:spMkLst>
        </pc:spChg>
        <pc:spChg chg="add mod">
          <ac:chgData name="Disinger, Emily Christine" userId="c4099b5c-12cb-4d3c-8a2f-e0c975e58c53" providerId="ADAL" clId="{D623D4E1-82CA-B840-A79B-2203BD499F11}" dt="2023-04-12T14:39:59.641" v="140" actId="21"/>
          <ac:spMkLst>
            <pc:docMk/>
            <pc:sldMk cId="2200990116" sldId="288"/>
            <ac:spMk id="6" creationId="{3EB88C21-C2C9-A7D1-68DB-BECC1797558C}"/>
          </ac:spMkLst>
        </pc:spChg>
        <pc:spChg chg="add mod">
          <ac:chgData name="Disinger, Emily Christine" userId="c4099b5c-12cb-4d3c-8a2f-e0c975e58c53" providerId="ADAL" clId="{D623D4E1-82CA-B840-A79B-2203BD499F11}" dt="2023-04-12T14:40:01.939" v="141" actId="21"/>
          <ac:spMkLst>
            <pc:docMk/>
            <pc:sldMk cId="2200990116" sldId="288"/>
            <ac:spMk id="11" creationId="{9E437650-8EBF-E54B-168F-7530A9B0D69C}"/>
          </ac:spMkLst>
        </pc:spChg>
        <pc:spChg chg="add mod">
          <ac:chgData name="Disinger, Emily Christine" userId="c4099b5c-12cb-4d3c-8a2f-e0c975e58c53" providerId="ADAL" clId="{D623D4E1-82CA-B840-A79B-2203BD499F11}" dt="2023-04-12T14:40:04.410" v="142" actId="21"/>
          <ac:spMkLst>
            <pc:docMk/>
            <pc:sldMk cId="2200990116" sldId="288"/>
            <ac:spMk id="13" creationId="{3D39106B-3FC6-12D1-C6C2-A4D01224E313}"/>
          </ac:spMkLst>
        </pc:spChg>
        <pc:spChg chg="add mod">
          <ac:chgData name="Disinger, Emily Christine" userId="c4099b5c-12cb-4d3c-8a2f-e0c975e58c53" providerId="ADAL" clId="{D623D4E1-82CA-B840-A79B-2203BD499F11}" dt="2023-04-12T14:40:09.532" v="143" actId="21"/>
          <ac:spMkLst>
            <pc:docMk/>
            <pc:sldMk cId="2200990116" sldId="288"/>
            <ac:spMk id="18" creationId="{A375F2B5-E512-BCBA-EFA6-D514A9E7EEBC}"/>
          </ac:spMkLst>
        </pc:spChg>
        <pc:spChg chg="add mod">
          <ac:chgData name="Disinger, Emily Christine" userId="c4099b5c-12cb-4d3c-8a2f-e0c975e58c53" providerId="ADAL" clId="{D623D4E1-82CA-B840-A79B-2203BD499F11}" dt="2023-04-12T14:40:12.068" v="144" actId="21"/>
          <ac:spMkLst>
            <pc:docMk/>
            <pc:sldMk cId="2200990116" sldId="288"/>
            <ac:spMk id="22" creationId="{158C31E4-401F-F545-F746-91369C638D22}"/>
          </ac:spMkLst>
        </pc:spChg>
        <pc:spChg chg="add mod">
          <ac:chgData name="Disinger, Emily Christine" userId="c4099b5c-12cb-4d3c-8a2f-e0c975e58c53" providerId="ADAL" clId="{D623D4E1-82CA-B840-A79B-2203BD499F11}" dt="2023-04-12T14:40:14.698" v="145" actId="21"/>
          <ac:spMkLst>
            <pc:docMk/>
            <pc:sldMk cId="2200990116" sldId="288"/>
            <ac:spMk id="26" creationId="{FC04EA1B-1FEE-E0F0-D99D-124324F6CA8B}"/>
          </ac:spMkLst>
        </pc:spChg>
        <pc:picChg chg="del">
          <ac:chgData name="Disinger, Emily Christine" userId="c4099b5c-12cb-4d3c-8a2f-e0c975e58c53" providerId="ADAL" clId="{D623D4E1-82CA-B840-A79B-2203BD499F11}" dt="2023-04-12T14:39:59.641" v="140" actId="21"/>
          <ac:picMkLst>
            <pc:docMk/>
            <pc:sldMk cId="2200990116" sldId="288"/>
            <ac:picMk id="17" creationId="{B855E447-002E-0AC5-5D9F-956B92D29C8B}"/>
          </ac:picMkLst>
        </pc:picChg>
        <pc:picChg chg="del">
          <ac:chgData name="Disinger, Emily Christine" userId="c4099b5c-12cb-4d3c-8a2f-e0c975e58c53" providerId="ADAL" clId="{D623D4E1-82CA-B840-A79B-2203BD499F11}" dt="2023-04-12T14:40:01.939" v="141" actId="21"/>
          <ac:picMkLst>
            <pc:docMk/>
            <pc:sldMk cId="2200990116" sldId="288"/>
            <ac:picMk id="19" creationId="{E16E081E-74F0-9F2D-FC3A-CC5D86C72B8A}"/>
          </ac:picMkLst>
        </pc:picChg>
        <pc:picChg chg="del">
          <ac:chgData name="Disinger, Emily Christine" userId="c4099b5c-12cb-4d3c-8a2f-e0c975e58c53" providerId="ADAL" clId="{D623D4E1-82CA-B840-A79B-2203BD499F11}" dt="2023-04-12T14:40:09.532" v="143" actId="21"/>
          <ac:picMkLst>
            <pc:docMk/>
            <pc:sldMk cId="2200990116" sldId="288"/>
            <ac:picMk id="21" creationId="{F10EB763-A644-4A78-34AA-EA7D8CF3B4B7}"/>
          </ac:picMkLst>
        </pc:picChg>
        <pc:picChg chg="del">
          <ac:chgData name="Disinger, Emily Christine" userId="c4099b5c-12cb-4d3c-8a2f-e0c975e58c53" providerId="ADAL" clId="{D623D4E1-82CA-B840-A79B-2203BD499F11}" dt="2023-04-12T14:40:12.068" v="144" actId="21"/>
          <ac:picMkLst>
            <pc:docMk/>
            <pc:sldMk cId="2200990116" sldId="288"/>
            <ac:picMk id="23" creationId="{D81FE644-292D-7E5F-D160-2A3AD4FA223D}"/>
          </ac:picMkLst>
        </pc:picChg>
        <pc:picChg chg="del">
          <ac:chgData name="Disinger, Emily Christine" userId="c4099b5c-12cb-4d3c-8a2f-e0c975e58c53" providerId="ADAL" clId="{D623D4E1-82CA-B840-A79B-2203BD499F11}" dt="2023-04-12T14:40:04.410" v="142" actId="21"/>
          <ac:picMkLst>
            <pc:docMk/>
            <pc:sldMk cId="2200990116" sldId="288"/>
            <ac:picMk id="25" creationId="{4DD6AAB8-CFBA-2C21-E790-5BAB23978432}"/>
          </ac:picMkLst>
        </pc:picChg>
        <pc:picChg chg="del">
          <ac:chgData name="Disinger, Emily Christine" userId="c4099b5c-12cb-4d3c-8a2f-e0c975e58c53" providerId="ADAL" clId="{D623D4E1-82CA-B840-A79B-2203BD499F11}" dt="2023-04-12T14:40:14.698" v="145" actId="21"/>
          <ac:picMkLst>
            <pc:docMk/>
            <pc:sldMk cId="2200990116" sldId="288"/>
            <ac:picMk id="27" creationId="{24B39FEE-C0FB-5228-02BC-2A4F90DC2D9F}"/>
          </ac:picMkLst>
        </pc:picChg>
      </pc:sldChg>
      <pc:sldChg chg="del">
        <pc:chgData name="Disinger, Emily Christine" userId="c4099b5c-12cb-4d3c-8a2f-e0c975e58c53" providerId="ADAL" clId="{D623D4E1-82CA-B840-A79B-2203BD499F11}" dt="2023-04-12T14:36:43.242" v="0" actId="2696"/>
        <pc:sldMkLst>
          <pc:docMk/>
          <pc:sldMk cId="108841584" sldId="291"/>
        </pc:sldMkLst>
      </pc:sldChg>
      <pc:sldChg chg="addSp delSp modSp del mod">
        <pc:chgData name="Disinger, Emily Christine" userId="c4099b5c-12cb-4d3c-8a2f-e0c975e58c53" providerId="ADAL" clId="{D623D4E1-82CA-B840-A79B-2203BD499F11}" dt="2023-04-12T14:38:33.994" v="112" actId="2696"/>
        <pc:sldMkLst>
          <pc:docMk/>
          <pc:sldMk cId="1435667692" sldId="293"/>
        </pc:sldMkLst>
        <pc:spChg chg="add del mod">
          <ac:chgData name="Disinger, Emily Christine" userId="c4099b5c-12cb-4d3c-8a2f-e0c975e58c53" providerId="ADAL" clId="{D623D4E1-82CA-B840-A79B-2203BD499F11}" dt="2023-04-12T14:37:41.915" v="10" actId="478"/>
          <ac:spMkLst>
            <pc:docMk/>
            <pc:sldMk cId="1435667692" sldId="293"/>
            <ac:spMk id="5" creationId="{157C5227-79FC-EBE7-5B94-B412D9A3300B}"/>
          </ac:spMkLst>
        </pc:spChg>
        <pc:picChg chg="add del">
          <ac:chgData name="Disinger, Emily Christine" userId="c4099b5c-12cb-4d3c-8a2f-e0c975e58c53" providerId="ADAL" clId="{D623D4E1-82CA-B840-A79B-2203BD499F11}" dt="2023-04-12T14:36:59.903" v="3" actId="21"/>
          <ac:picMkLst>
            <pc:docMk/>
            <pc:sldMk cId="1435667692" sldId="293"/>
            <ac:picMk id="13" creationId="{F62A7B7F-FE1F-DE1A-7721-E3B7194C7E83}"/>
          </ac:picMkLst>
        </pc:picChg>
        <pc:picChg chg="del">
          <ac:chgData name="Disinger, Emily Christine" userId="c4099b5c-12cb-4d3c-8a2f-e0c975e58c53" providerId="ADAL" clId="{D623D4E1-82CA-B840-A79B-2203BD499F11}" dt="2023-04-12T14:37:04.826" v="4" actId="21"/>
          <ac:picMkLst>
            <pc:docMk/>
            <pc:sldMk cId="1435667692" sldId="293"/>
            <ac:picMk id="14" creationId="{D482548C-43D0-30F7-DF7F-39DEED641EF8}"/>
          </ac:picMkLst>
        </pc:picChg>
        <pc:picChg chg="del">
          <ac:chgData name="Disinger, Emily Christine" userId="c4099b5c-12cb-4d3c-8a2f-e0c975e58c53" providerId="ADAL" clId="{D623D4E1-82CA-B840-A79B-2203BD499F11}" dt="2023-04-12T14:37:13.044" v="5" actId="21"/>
          <ac:picMkLst>
            <pc:docMk/>
            <pc:sldMk cId="1435667692" sldId="293"/>
            <ac:picMk id="15" creationId="{F0390A6A-3B63-E021-B7F8-F4299B3D332A}"/>
          </ac:picMkLst>
        </pc:picChg>
      </pc:sldChg>
      <pc:sldChg chg="modSp new mod">
        <pc:chgData name="Disinger, Emily Christine" userId="c4099b5c-12cb-4d3c-8a2f-e0c975e58c53" providerId="ADAL" clId="{D623D4E1-82CA-B840-A79B-2203BD499F11}" dt="2023-04-13T21:16:42.726" v="159" actId="20577"/>
        <pc:sldMkLst>
          <pc:docMk/>
          <pc:sldMk cId="3520543482" sldId="294"/>
        </pc:sldMkLst>
        <pc:spChg chg="mod">
          <ac:chgData name="Disinger, Emily Christine" userId="c4099b5c-12cb-4d3c-8a2f-e0c975e58c53" providerId="ADAL" clId="{D623D4E1-82CA-B840-A79B-2203BD499F11}" dt="2023-04-12T14:37:58.835" v="38" actId="20577"/>
          <ac:spMkLst>
            <pc:docMk/>
            <pc:sldMk cId="3520543482" sldId="294"/>
            <ac:spMk id="2" creationId="{4F87F939-8FD7-082F-E3A6-628D54D5E2D7}"/>
          </ac:spMkLst>
        </pc:spChg>
        <pc:spChg chg="mod">
          <ac:chgData name="Disinger, Emily Christine" userId="c4099b5c-12cb-4d3c-8a2f-e0c975e58c53" providerId="ADAL" clId="{D623D4E1-82CA-B840-A79B-2203BD499F11}" dt="2023-04-12T14:38:05.100" v="59" actId="20577"/>
          <ac:spMkLst>
            <pc:docMk/>
            <pc:sldMk cId="3520543482" sldId="294"/>
            <ac:spMk id="4" creationId="{F9C2AAF0-F03B-CC6F-0D84-2677BC259EAE}"/>
          </ac:spMkLst>
        </pc:spChg>
        <pc:spChg chg="mod">
          <ac:chgData name="Disinger, Emily Christine" userId="c4099b5c-12cb-4d3c-8a2f-e0c975e58c53" providerId="ADAL" clId="{D623D4E1-82CA-B840-A79B-2203BD499F11}" dt="2023-04-12T14:38:14.605" v="83" actId="20577"/>
          <ac:spMkLst>
            <pc:docMk/>
            <pc:sldMk cId="3520543482" sldId="294"/>
            <ac:spMk id="6" creationId="{FE92EC07-2E9E-D924-2C67-056249C1F682}"/>
          </ac:spMkLst>
        </pc:spChg>
        <pc:spChg chg="mod">
          <ac:chgData name="Disinger, Emily Christine" userId="c4099b5c-12cb-4d3c-8a2f-e0c975e58c53" providerId="ADAL" clId="{D623D4E1-82CA-B840-A79B-2203BD499F11}" dt="2023-04-13T21:16:42.726" v="159" actId="20577"/>
          <ac:spMkLst>
            <pc:docMk/>
            <pc:sldMk cId="3520543482" sldId="294"/>
            <ac:spMk id="8" creationId="{CCE030A9-2A71-D4C7-6D77-5475DB98D266}"/>
          </ac:spMkLst>
        </pc:spChg>
        <pc:spChg chg="mod">
          <ac:chgData name="Disinger, Emily Christine" userId="c4099b5c-12cb-4d3c-8a2f-e0c975e58c53" providerId="ADAL" clId="{D623D4E1-82CA-B840-A79B-2203BD499F11}" dt="2023-04-12T14:38:25.348" v="109" actId="20577"/>
          <ac:spMkLst>
            <pc:docMk/>
            <pc:sldMk cId="3520543482" sldId="294"/>
            <ac:spMk id="10" creationId="{4E11D5BC-B131-D742-698F-BF124EBFF002}"/>
          </ac:spMkLst>
        </pc:spChg>
        <pc:spChg chg="mod">
          <ac:chgData name="Disinger, Emily Christine" userId="c4099b5c-12cb-4d3c-8a2f-e0c975e58c53" providerId="ADAL" clId="{D623D4E1-82CA-B840-A79B-2203BD499F11}" dt="2023-04-12T14:38:28.775" v="110"/>
          <ac:spMkLst>
            <pc:docMk/>
            <pc:sldMk cId="3520543482" sldId="294"/>
            <ac:spMk id="11" creationId="{772C3D0D-0CEA-32A9-EDBD-41CA781620CD}"/>
          </ac:spMkLst>
        </pc:spChg>
        <pc:spChg chg="mod">
          <ac:chgData name="Disinger, Emily Christine" userId="c4099b5c-12cb-4d3c-8a2f-e0c975e58c53" providerId="ADAL" clId="{D623D4E1-82CA-B840-A79B-2203BD499F11}" dt="2023-04-12T14:38:29.763" v="111"/>
          <ac:spMkLst>
            <pc:docMk/>
            <pc:sldMk cId="3520543482" sldId="294"/>
            <ac:spMk id="12" creationId="{7ED7548F-EEA9-A149-955F-A62E275C37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A schematic picture showing (a) super exchange interaction favoring AFM coupling (b) and double exchange interaction favoring FM coupling between the Mn ions, which is mediated via the O ion lying in between. The blue dotted line shows the Mn-O interatomic distance in both cases. The green connecting curved line shows the simultaneous charge transfer between Mn and O atoms. Pink lobes around Mn atoms in both panel (a) and (b) and around O in panel b present the spin-polarized charge density, whereas the blue lobes around O in panel (a) present spin- unpolarized charge density. The blue and red arrows present the positive and negative spin densities, respectively. </a:t>
            </a:r>
          </a:p>
          <a:p>
            <a:br>
              <a:rPr lang="en-US" dirty="0"/>
            </a:br>
            <a:endParaRPr lang="ko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Solids/hyst.html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Ferromagnetism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ECE 65800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7" y="3107129"/>
            <a:ext cx="7763458" cy="1045771"/>
          </a:xfrm>
        </p:spPr>
        <p:txBody>
          <a:bodyPr>
            <a:normAutofit/>
          </a:bodyPr>
          <a:lstStyle/>
          <a:p>
            <a:r>
              <a:rPr lang="en-US" dirty="0"/>
              <a:t>04 / 13 / 2026</a:t>
            </a:r>
          </a:p>
          <a:p>
            <a:endParaRPr lang="en-US" dirty="0"/>
          </a:p>
          <a:p>
            <a:r>
              <a:rPr lang="en-US" dirty="0" err="1"/>
              <a:t>CheongEun</a:t>
            </a:r>
            <a:r>
              <a:rPr lang="en-US" dirty="0"/>
              <a:t> Kim (kim3833@purdue.edu)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3" y="1543322"/>
            <a:ext cx="11266714" cy="430757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[1] Panigrahi, </a:t>
            </a:r>
            <a:r>
              <a:rPr lang="en-US" i="1" dirty="0" err="1">
                <a:solidFill>
                  <a:schemeClr val="tx2"/>
                </a:solidFill>
                <a:latin typeface="Aptos" panose="020B0004020202020204" pitchFamily="34" charset="0"/>
              </a:rPr>
              <a:t>Puspamitra</a:t>
            </a:r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 &amp; Araujo, C. &amp; Hussain, Tanveer &amp; Ahuja, Rajeev. (2014). Crafting ferromagnetism in Mn-doped MgO surfaces with p-type defects. Science and Technology of Advanced Materials. 15. 035008. 10.1088/1468-6996/15/3/035008.</a:t>
            </a:r>
          </a:p>
          <a:p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[2] https://</a:t>
            </a:r>
            <a:r>
              <a:rPr lang="en-US" i="1" dirty="0" err="1">
                <a:solidFill>
                  <a:schemeClr val="tx2"/>
                </a:solidFill>
                <a:latin typeface="Aptos" panose="020B0004020202020204" pitchFamily="34" charset="0"/>
              </a:rPr>
              <a:t>eepower.com</a:t>
            </a:r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/technical-articles/understanding-the-different-properties-of-diamagnetic-paramagnetic-and-ferromagnetic-materials/#</a:t>
            </a:r>
          </a:p>
          <a:p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[3] </a:t>
            </a:r>
            <a:r>
              <a:rPr lang="ko-KR" altLang="en-US" i="1" dirty="0">
                <a:solidFill>
                  <a:schemeClr val="tx2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http://hyperphysics.phy-astr.gsu.edu/hbase/Solids/hyst.html</a:t>
            </a:r>
            <a:endParaRPr lang="en-US" altLang="ko-KR" i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altLang="ko-KR" i="1" dirty="0">
                <a:solidFill>
                  <a:schemeClr val="tx2"/>
                </a:solidFill>
                <a:latin typeface="Aptos" panose="020B0004020202020204" pitchFamily="34" charset="0"/>
              </a:rPr>
              <a:t>[4] </a:t>
            </a:r>
            <a:r>
              <a:rPr lang="ko-KR" altLang="en-US" i="1" dirty="0" err="1">
                <a:solidFill>
                  <a:schemeClr val="tx2"/>
                </a:solidFill>
                <a:latin typeface="Aptos" panose="020B0004020202020204" pitchFamily="34" charset="0"/>
              </a:rPr>
              <a:t>https</a:t>
            </a:r>
            <a:r>
              <a:rPr lang="ko-KR" altLang="en-US" i="1" dirty="0">
                <a:solidFill>
                  <a:schemeClr val="tx2"/>
                </a:solidFill>
                <a:latin typeface="Aptos" panose="020B0004020202020204" pitchFamily="34" charset="0"/>
              </a:rPr>
              <a:t>://</a:t>
            </a:r>
            <a:r>
              <a:rPr lang="ko-KR" altLang="en-US" i="1" dirty="0" err="1">
                <a:solidFill>
                  <a:schemeClr val="tx2"/>
                </a:solidFill>
                <a:latin typeface="Aptos" panose="020B0004020202020204" pitchFamily="34" charset="0"/>
              </a:rPr>
              <a:t>www.sciencefacts.net</a:t>
            </a:r>
            <a:r>
              <a:rPr lang="ko-KR" altLang="en-US" i="1" dirty="0">
                <a:solidFill>
                  <a:schemeClr val="tx2"/>
                </a:solidFill>
                <a:latin typeface="Aptos" panose="020B0004020202020204" pitchFamily="34" charset="0"/>
              </a:rPr>
              <a:t>/</a:t>
            </a:r>
            <a:r>
              <a:rPr lang="ko-KR" altLang="en-US" i="1" dirty="0" err="1">
                <a:solidFill>
                  <a:schemeClr val="tx2"/>
                </a:solidFill>
                <a:latin typeface="Aptos" panose="020B0004020202020204" pitchFamily="34" charset="0"/>
              </a:rPr>
              <a:t>curie-temperature.html</a:t>
            </a:r>
            <a:endParaRPr lang="ko-KR" altLang="en-US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C4A2-9CDD-AC1A-7D4F-1EE9D275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ED3D7-30A1-B239-9785-12F93CD9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96136"/>
            <a:ext cx="5129927" cy="4307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Ferromagnetism is a phenomenon in which atomic magnetic moments align parallel to each other, even without an external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This collective alignment produces </a:t>
            </a:r>
            <a:r>
              <a:rPr lang="en-US" altLang="ko-KR" b="1" dirty="0"/>
              <a:t>spontaneous magnetization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Ferromagnetic materials can show a strong magnetic response and may remain magnetized after the field is removed.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Examples:</a:t>
            </a:r>
          </a:p>
          <a:p>
            <a:r>
              <a:rPr lang="en-US" dirty="0"/>
              <a:t>	- Iron (Fe)</a:t>
            </a:r>
          </a:p>
          <a:p>
            <a:r>
              <a:rPr lang="en-US" dirty="0"/>
              <a:t>	- Cobalt (Co)</a:t>
            </a:r>
          </a:p>
          <a:p>
            <a:r>
              <a:rPr lang="en-US" dirty="0"/>
              <a:t>	- Nickel (Ni)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0818AE-F904-220D-BE87-C3B59351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What Is Ferromagnetism?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5B2AB-26EB-7D22-2A20-172AE18B3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07190-05BF-5A57-DDFB-8A7F248168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22B131-2177-1362-3A17-A86B230A7169}"/>
              </a:ext>
            </a:extLst>
          </p:cNvPr>
          <p:cNvSpPr txBox="1">
            <a:spLocks/>
          </p:cNvSpPr>
          <p:nvPr/>
        </p:nvSpPr>
        <p:spPr>
          <a:xfrm>
            <a:off x="6096000" y="1596135"/>
            <a:ext cx="5129927" cy="430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6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2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Key Features:</a:t>
            </a:r>
          </a:p>
          <a:p>
            <a:r>
              <a:rPr lang="en-US" dirty="0"/>
              <a:t>	- Long-range spin order</a:t>
            </a:r>
          </a:p>
          <a:p>
            <a:r>
              <a:rPr lang="en-US" dirty="0"/>
              <a:t>	- </a:t>
            </a:r>
            <a:r>
              <a:rPr lang="en-US" altLang="ko-KR" dirty="0"/>
              <a:t>Strong magnetic response</a:t>
            </a:r>
          </a:p>
          <a:p>
            <a:r>
              <a:rPr lang="en-US" dirty="0"/>
              <a:t>	- Magnetic memory</a:t>
            </a:r>
          </a:p>
        </p:txBody>
      </p:sp>
    </p:spTree>
    <p:extLst>
      <p:ext uri="{BB962C8B-B14F-4D97-AF65-F5344CB8AC3E}">
        <p14:creationId xmlns:p14="http://schemas.microsoft.com/office/powerpoint/2010/main" val="25663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1A561-227D-E50D-B5F5-F6BADF87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CC0BE-38C7-C8D0-0D30-8573D303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96136"/>
            <a:ext cx="5129927" cy="4307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microscopic origin of ferromagnetism is the </a:t>
            </a:r>
            <a:r>
              <a:rPr lang="en-US" altLang="ko-KR" b="1" dirty="0"/>
              <a:t>exchange interaction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This is a quantum mechanical effect related to electron wavefunctions and the </a:t>
            </a:r>
            <a:r>
              <a:rPr lang="en-US" altLang="ko-KR" b="1" dirty="0"/>
              <a:t>Pauli exclusion principle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some materials, parallel spin alignment lowers the total energy, making ferromagnetic ordering favorable.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F39C60-12F3-9991-5CAC-35515C72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Microscopic Origin: Exchange Interaction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ABE97-AC2D-A43B-7255-2B893EF6A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58496-76DA-1F27-5392-BAE201F237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AF4A44-D225-E37E-FCA6-6D02C00F1AB7}"/>
              </a:ext>
            </a:extLst>
          </p:cNvPr>
          <p:cNvSpPr txBox="1">
            <a:spLocks/>
          </p:cNvSpPr>
          <p:nvPr/>
        </p:nvSpPr>
        <p:spPr>
          <a:xfrm>
            <a:off x="6096000" y="1596135"/>
            <a:ext cx="5544896" cy="430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6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2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Common model: </a:t>
            </a:r>
            <a:r>
              <a:rPr lang="en-US" altLang="ko-KR" b="1" dirty="0"/>
              <a:t>Heisenberg Hamiltonian Model</a:t>
            </a:r>
            <a:endParaRPr lang="en-US" dirty="0"/>
          </a:p>
          <a:p>
            <a:pPr marL="742950" lvl="1" indent="-285750">
              <a:buFontTx/>
              <a:buChar char="-"/>
            </a:pPr>
            <a:endParaRPr lang="en-US" altLang="ko-KR" sz="1600" dirty="0"/>
          </a:p>
          <a:p>
            <a:pPr marL="742950" lvl="1" indent="-285750">
              <a:buFontTx/>
              <a:buChar char="-"/>
            </a:pPr>
            <a:r>
              <a:rPr lang="en-US" altLang="ko-KR" sz="1600" dirty="0"/>
              <a:t>Spins are treated as </a:t>
            </a:r>
            <a:r>
              <a:rPr lang="en-US" altLang="ko-KR" sz="1600" b="1" dirty="0"/>
              <a:t>three-component vectors</a:t>
            </a:r>
          </a:p>
          <a:p>
            <a:pPr marL="742950" lvl="1" indent="-285750">
              <a:buFontTx/>
              <a:buChar char="-"/>
            </a:pPr>
            <a:r>
              <a:rPr lang="en-US" altLang="ko-KR" sz="1600" dirty="0"/>
              <a:t>The lattice itself can be </a:t>
            </a:r>
            <a:r>
              <a:rPr lang="en-US" altLang="ko-KR" sz="1600" b="1" dirty="0"/>
              <a:t>1D, 2D, or 3D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F2F69-685C-4217-F4A5-102EC16B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63" y="2912079"/>
            <a:ext cx="3505689" cy="895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FA4A47-AF62-2614-AC45-375F18B87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50" y="4366390"/>
            <a:ext cx="4810796" cy="1790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172C5404-9C76-ABF5-B558-45529BF70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862587"/>
                <a:ext cx="5780638" cy="365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itchFamily="2" charset="2"/>
                  <a:buNone/>
                  <a:defRPr sz="1600" b="0" i="0" kern="1200" baseline="0">
                    <a:solidFill>
                      <a:schemeClr val="tx1"/>
                    </a:solidFill>
                    <a:latin typeface="Acumin Pro" panose="020B0504020202020204" pitchFamily="34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None/>
                  <a:defRPr sz="1400" b="0" i="0" kern="1200" baseline="0">
                    <a:solidFill>
                      <a:schemeClr val="tx1"/>
                    </a:solidFill>
                    <a:latin typeface="Acumin Pro" panose="020B0504020202020204" pitchFamily="34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None/>
                  <a:defRPr sz="1200" b="0" i="0" kern="1200" baseline="0">
                    <a:solidFill>
                      <a:schemeClr val="tx1"/>
                    </a:solidFill>
                    <a:latin typeface="Acumin Pro" panose="020B0504020202020204" pitchFamily="34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None/>
                  <a:defRPr sz="1000" b="0" i="0" kern="1200" baseline="0">
                    <a:solidFill>
                      <a:schemeClr val="tx1"/>
                    </a:solidFill>
                    <a:latin typeface="Acumin Pro" panose="020B0504020202020204" pitchFamily="34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None/>
                  <a:defRPr sz="1000" b="0" i="0" kern="1200" baseline="0">
                    <a:solidFill>
                      <a:schemeClr val="tx1"/>
                    </a:solidFill>
                    <a:latin typeface="Acumin Pro" panose="020B0504020202020204" pitchFamily="34" charset="77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In this sign convention,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ko-KR" dirty="0"/>
                  <a:t>favors parallel spin alignment.</a:t>
                </a:r>
                <a:endParaRPr lang="en-US" altLang="ko-KR" sz="1600" b="1" dirty="0"/>
              </a:p>
            </p:txBody>
          </p:sp>
        </mc:Choice>
        <mc:Fallback xmlns="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172C5404-9C76-ABF5-B558-45529BF7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2587"/>
                <a:ext cx="5780638" cy="365760"/>
              </a:xfrm>
              <a:prstGeom prst="rect">
                <a:avLst/>
              </a:prstGeom>
              <a:blipFill>
                <a:blip r:embed="rId5"/>
                <a:stretch>
                  <a:fillRect l="-422" t="-11667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A329CA57-BFD3-81AE-1CE8-A2439B896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86" y="3749921"/>
            <a:ext cx="3306515" cy="226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94271-B408-6A92-60D8-0372F70AA019}"/>
              </a:ext>
            </a:extLst>
          </p:cNvPr>
          <p:cNvSpPr txBox="1"/>
          <p:nvPr/>
        </p:nvSpPr>
        <p:spPr>
          <a:xfrm>
            <a:off x="3679349" y="5728564"/>
            <a:ext cx="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  <a:latin typeface="Cambria" panose="02040503050406030204" pitchFamily="18" charset="0"/>
              </a:rPr>
              <a:t>[1]</a:t>
            </a:r>
            <a:endParaRPr lang="ko-KR" altLang="en-US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D3CB2-BF42-0561-FE87-24B7D1CD0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DDFF9-FCC4-6712-76F5-9C99F232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43323"/>
            <a:ext cx="5129927" cy="4307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Requires favorable exchange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Depends on electronic and crystal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Interatomic spacing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Common in partially filled 3d systems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D1D70-F459-657E-0AFC-9493CE21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Why Only Certain Materials?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0DE401-E552-A985-5D2F-DE9466126D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EB2BD5-E60D-9F26-F07F-CC0DF53FAB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5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0A00-E2A2-3093-3EA0-8914871D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E2116-E30C-E846-AA9F-4E523ED46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43323"/>
            <a:ext cx="5129927" cy="4307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Ferromagnetic materials are divided into small regions called </a:t>
            </a:r>
            <a:r>
              <a:rPr lang="en-US" altLang="ko-KR" b="1" dirty="0"/>
              <a:t>magnetic domains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Within each domain, magnetic moments are aligned in the same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However, different domains may point in different directions, so the net magnetization can be small before a field is 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Domains form to reduce the </a:t>
            </a:r>
            <a:r>
              <a:rPr lang="en-US" altLang="ko-KR" b="1" dirty="0"/>
              <a:t>total magnetic energy</a:t>
            </a:r>
            <a:r>
              <a:rPr lang="en-US" altLang="ko-KR" dirty="0"/>
              <a:t> of the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Magnetization occurs mainly through: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Domain wall motion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Domain rotation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323732-1488-791D-3817-AEA3209C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Magnetic Domains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89BF9-31E7-9E97-4E4A-770FDF565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200934-02F1-C8BB-3C9F-FFFC2835D9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B2AF6E-C02F-98D5-6A51-16AC95F4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0051"/>
            <a:ext cx="5179237" cy="29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CB5AD-45C2-33CF-2D6C-56700FCAD315}"/>
              </a:ext>
            </a:extLst>
          </p:cNvPr>
          <p:cNvSpPr txBox="1"/>
          <p:nvPr/>
        </p:nvSpPr>
        <p:spPr>
          <a:xfrm>
            <a:off x="6096000" y="4233372"/>
            <a:ext cx="5179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[2] Magnetic domains of a ferromagnetic material line up when exposed to an external magnetic field.</a:t>
            </a:r>
            <a:endParaRPr lang="en-US" sz="1200" i="0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7596-5D79-7CAA-38A3-E0159CF13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783521-4260-0E1A-260A-5E4B222BB158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8086" y="1543323"/>
                <a:ext cx="4837339" cy="430757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Ferromagnetic materials exhibit a </a:t>
                </a:r>
                <a:r>
                  <a:rPr lang="en-US" altLang="ko-KR" b="1" dirty="0"/>
                  <a:t>hysteresis loop</a:t>
                </a:r>
                <a:r>
                  <a:rPr lang="en-US" altLang="ko-KR" dirty="0"/>
                  <a:t> in the magnetization-field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ar-AE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ar-AE" altLang="ko-KR" i="1"/>
                          <m:t>−</m:t>
                        </m:r>
                        <m:r>
                          <a:rPr lang="ko-KR" altLang="ar-A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altLang="ko-KR" dirty="0"/>
                  <a:t> curve.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magnetization depends on the previous magnetic history of the material.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Important quantities include: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600" b="1" dirty="0"/>
                  <a:t>Saturation magnetization</a:t>
                </a:r>
                <a:r>
                  <a:rPr lang="en-US" altLang="ko-KR" sz="1600" dirty="0"/>
                  <a:t>: maximum magnetization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600" b="1" dirty="0"/>
                  <a:t>Remanence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ar-AE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ko-KR" altLang="ar-A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altLang="ko-KR" sz="1600" dirty="0"/>
                  <a:t>: </a:t>
                </a:r>
                <a:r>
                  <a:rPr lang="en-US" altLang="ko-KR" sz="1600" dirty="0"/>
                  <a:t>magnetization remaining after the field is removed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600" b="1" dirty="0"/>
                  <a:t>Coercive field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ar-AE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ko-KR" altLang="ar-A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altLang="ko-KR" sz="1600" dirty="0"/>
                  <a:t>: </a:t>
                </a:r>
                <a:r>
                  <a:rPr lang="en-US" altLang="ko-KR" sz="1600" dirty="0"/>
                  <a:t>reverse field needed to reduce the magnetization to zero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area inside the hysteresis loop represents </a:t>
                </a:r>
                <a:r>
                  <a:rPr lang="en-US" altLang="ko-KR" b="1" dirty="0"/>
                  <a:t>energy loss per cycle</a:t>
                </a:r>
                <a:r>
                  <a:rPr lang="en-US" altLang="ko-K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783521-4260-0E1A-260A-5E4B222BB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8086" y="1543323"/>
                <a:ext cx="4837339" cy="4307573"/>
              </a:xfrm>
              <a:blipFill>
                <a:blip r:embed="rId2"/>
                <a:stretch>
                  <a:fillRect l="-504" t="-990" r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993D8CB4-39D2-92AB-46A1-68F43E8D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Hysteresis and Magnetic Memory</a:t>
            </a:r>
            <a:endParaRPr lang="en-US" altLang="ko-K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CCA79B-CABF-47FA-A5BC-25A84A7D93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Subhead, Acumin Pro Cond 22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2286D1-4EF9-23E7-8624-27E248104E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936B2E1-F19E-D640-BC65-60CCB33B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8" y="1553956"/>
            <a:ext cx="57340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6B46C-94D1-03DA-B43B-5DC942185396}"/>
              </a:ext>
            </a:extLst>
          </p:cNvPr>
          <p:cNvSpPr txBox="1"/>
          <p:nvPr/>
        </p:nvSpPr>
        <p:spPr>
          <a:xfrm>
            <a:off x="11272496" y="4885824"/>
            <a:ext cx="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  <a:latin typeface="Cambria" panose="02040503050406030204" pitchFamily="18" charset="0"/>
              </a:rPr>
              <a:t>[3]</a:t>
            </a:r>
            <a:endParaRPr lang="ko-KR" altLang="en-US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69ADD-D8D6-9BE7-2DD7-5AF188AB6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983E2E-F5D7-DD95-86EC-DD2C85CB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Curie Temperature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1ABE63-60A0-6F3C-F4DD-88ADD932BF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41A95-B6AA-1F63-9DD1-1BEDAB7B49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101" name="Picture 5" descr="Magnetic Susceptibility">
            <a:extLst>
              <a:ext uri="{FF2B5EF4-FFF2-40B4-BE49-F238E27FC236}">
                <a16:creationId xmlns:a16="http://schemas.microsoft.com/office/drawing/2014/main" id="{05A4CAC2-0667-B284-C6BE-C8ED2F6D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320051"/>
            <a:ext cx="3478115" cy="37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urie Weiss Law">
            <a:extLst>
              <a:ext uri="{FF2B5EF4-FFF2-40B4-BE49-F238E27FC236}">
                <a16:creationId xmlns:a16="http://schemas.microsoft.com/office/drawing/2014/main" id="{F98870B8-CC5F-36AE-48E5-500C4521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21" y="1320051"/>
            <a:ext cx="4122541" cy="36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6C1C538-92CD-B6CE-462E-94B09223303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8086" y="1597927"/>
                <a:ext cx="4113439" cy="4307573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Ferromagnetism is strongly affected by temperature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As temperature increases, thermal agitation disturbs the alignment of magnetic moments.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</a:t>
                </a:r>
                <a:r>
                  <a:rPr lang="en-US" altLang="ko-KR" b="1" dirty="0"/>
                  <a:t>Curie temperature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ko-KR" altLang="ar-A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is the temperature above which spontaneous magnetization disappears.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ko-KR" altLang="ar-AE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ar-AE" altLang="ko-KR" dirty="0"/>
                  <a:t>, </a:t>
                </a:r>
                <a:r>
                  <a:rPr lang="en-US" altLang="ko-KR" dirty="0"/>
                  <a:t>the material becomes </a:t>
                </a:r>
                <a:r>
                  <a:rPr lang="en-US" altLang="ko-KR" b="1" dirty="0"/>
                  <a:t>paramagnetic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In the paramagnetic region, the magnetic susceptibility often follows the </a:t>
                </a:r>
                <a:r>
                  <a:rPr lang="en-US" altLang="ko-KR" b="1" dirty="0"/>
                  <a:t>Curie-Weiss law</a:t>
                </a:r>
                <a:r>
                  <a:rPr lang="en-US" altLang="ko-KR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6C1C538-92CD-B6CE-462E-94B092233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8086" y="1597927"/>
                <a:ext cx="4113439" cy="4307573"/>
              </a:xfrm>
              <a:blipFill>
                <a:blip r:embed="rId4"/>
                <a:stretch>
                  <a:fillRect l="-593" t="-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AD5836D-D571-A453-FF88-05AF8ABED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342" y="5016597"/>
            <a:ext cx="1500264" cy="887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CA2443-047A-9385-95EC-8F24F1293C3A}"/>
              </a:ext>
            </a:extLst>
          </p:cNvPr>
          <p:cNvSpPr txBox="1"/>
          <p:nvPr/>
        </p:nvSpPr>
        <p:spPr>
          <a:xfrm>
            <a:off x="11553185" y="4910172"/>
            <a:ext cx="472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  <a:latin typeface="Cambria" panose="02040503050406030204" pitchFamily="18" charset="0"/>
              </a:rPr>
              <a:t>[4]</a:t>
            </a:r>
            <a:endParaRPr lang="ko-KR" altLang="en-US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1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4FF42-B085-B28F-C838-AFE32E2B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5A2B-1740-B6A2-7F65-353E35DF7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43323"/>
            <a:ext cx="5129927" cy="4307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Classic ferromagnetic elements include:</a:t>
            </a:r>
          </a:p>
          <a:p>
            <a:pPr marL="742950" lvl="1" indent="-285750">
              <a:buFontTx/>
              <a:buChar char="-"/>
            </a:pPr>
            <a:r>
              <a:rPr lang="en-US" altLang="ko-KR" dirty="0"/>
              <a:t>Iron (Fe)</a:t>
            </a:r>
          </a:p>
          <a:p>
            <a:pPr marL="742950" lvl="1" indent="-285750">
              <a:buFontTx/>
              <a:buChar char="-"/>
            </a:pPr>
            <a:r>
              <a:rPr lang="en-US" altLang="ko-KR" dirty="0"/>
              <a:t>Cobalt (Co)</a:t>
            </a:r>
          </a:p>
          <a:p>
            <a:pPr marL="742950" lvl="1" indent="-285750">
              <a:buFontTx/>
              <a:buChar char="-"/>
            </a:pPr>
            <a:r>
              <a:rPr lang="en-US" altLang="ko-KR" dirty="0"/>
              <a:t>Nickel (Ni)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addition to pure elements, many alloys also exhibit strong ferromagnetic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Hard magnetic materials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Soft magnetic materials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Material choice depends on the intended application and magnetic performance requirements.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61ADD1-9A07-F261-057E-4B03916D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Representative Ferromagnetic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E4EF38-D08A-E80C-DB46-022D7005E7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D8C61-EEB0-91A8-B2F3-E8B4529CAD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15992-2A82-7409-61C6-E457ED08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49125-A532-7A5E-8550-92DDEB82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86" y="1543323"/>
            <a:ext cx="5129927" cy="43075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Permanent magnets</a:t>
            </a:r>
          </a:p>
          <a:p>
            <a:pPr lvl="1"/>
            <a:r>
              <a:rPr lang="en-US" altLang="ko-KR" sz="1600" dirty="0"/>
              <a:t>- Used in speakers, actuators, and many mechanical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Motors and generators</a:t>
            </a:r>
          </a:p>
          <a:p>
            <a:pPr lvl="1"/>
            <a:r>
              <a:rPr lang="en-US" altLang="ko-KR" sz="1600" dirty="0"/>
              <a:t>- Essential for energy conversion and electromechanical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Transformers</a:t>
            </a:r>
          </a:p>
          <a:p>
            <a:pPr lvl="1"/>
            <a:r>
              <a:rPr lang="en-US" altLang="ko-KR" sz="1600" dirty="0"/>
              <a:t>- Soft magnetic materials help reduce energy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Magnetic storage</a:t>
            </a:r>
          </a:p>
          <a:p>
            <a:pPr lvl="1"/>
            <a:r>
              <a:rPr lang="en-US" altLang="ko-KR" sz="1600" dirty="0"/>
              <a:t>- Ferromagnetic materials enable data storage in hard drives and related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Spintronics and MRAM</a:t>
            </a:r>
          </a:p>
          <a:p>
            <a:pPr lvl="1"/>
            <a:r>
              <a:rPr lang="en-US" altLang="ko-KR" sz="1600" dirty="0"/>
              <a:t>- Used in advanced memory technologies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F05750-1C87-73BB-CB18-A2793FB9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Applications of Ferromagnetism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180A1-E5AF-2F26-A3A5-3A23CC4C8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3FBA85-AE74-F610-804A-CCD5A5BBD7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55E7CF-69EE-E707-5697-4AD968D3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72" y="1783826"/>
            <a:ext cx="6045926" cy="33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0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848</Words>
  <Application>Microsoft Macintosh PowerPoint</Application>
  <PresentationFormat>와이드스크린</PresentationFormat>
  <Paragraphs>105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Franklin Gothic Book</vt:lpstr>
      <vt:lpstr>Cambria Math</vt:lpstr>
      <vt:lpstr>Calibri</vt:lpstr>
      <vt:lpstr>Franklin Gothic Medium Cond</vt:lpstr>
      <vt:lpstr>Cambria</vt:lpstr>
      <vt:lpstr>Wingdings</vt:lpstr>
      <vt:lpstr>Franklin Gothic Medium</vt:lpstr>
      <vt:lpstr>Aptos</vt:lpstr>
      <vt:lpstr>Acumin Pro Condensed Semibold</vt:lpstr>
      <vt:lpstr>Acumin Pro Semibold</vt:lpstr>
      <vt:lpstr>Acumin Pro</vt:lpstr>
      <vt:lpstr>Arial</vt:lpstr>
      <vt:lpstr>Acumin Pro Medium</vt:lpstr>
      <vt:lpstr>Office Theme</vt:lpstr>
      <vt:lpstr>Ferromagnetism</vt:lpstr>
      <vt:lpstr>What Is Ferromagnetism?</vt:lpstr>
      <vt:lpstr>Microscopic Origin: Exchange Interaction</vt:lpstr>
      <vt:lpstr>Why Only Certain Materials?</vt:lpstr>
      <vt:lpstr>Magnetic Domains</vt:lpstr>
      <vt:lpstr>Hysteresis and Magnetic Memory</vt:lpstr>
      <vt:lpstr>Curie Temperature</vt:lpstr>
      <vt:lpstr>Representative Ferromagnetic Materials</vt:lpstr>
      <vt:lpstr>Applications of Ferromagnetism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Cheong Eun Kim</cp:lastModifiedBy>
  <cp:revision>31</cp:revision>
  <dcterms:created xsi:type="dcterms:W3CDTF">2023-02-16T02:16:06Z</dcterms:created>
  <dcterms:modified xsi:type="dcterms:W3CDTF">2026-04-15T01:49:40Z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